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8" r:id="rId2"/>
    <p:sldId id="299" r:id="rId3"/>
    <p:sldId id="1143" r:id="rId4"/>
    <p:sldId id="1144" r:id="rId5"/>
    <p:sldId id="332" r:id="rId6"/>
    <p:sldId id="337" r:id="rId7"/>
    <p:sldId id="1139" r:id="rId8"/>
    <p:sldId id="334" r:id="rId9"/>
    <p:sldId id="335" r:id="rId10"/>
    <p:sldId id="336" r:id="rId11"/>
    <p:sldId id="331" r:id="rId12"/>
    <p:sldId id="333" r:id="rId13"/>
    <p:sldId id="1050" r:id="rId14"/>
    <p:sldId id="353" r:id="rId15"/>
    <p:sldId id="355" r:id="rId16"/>
    <p:sldId id="1061" r:id="rId17"/>
    <p:sldId id="531" r:id="rId18"/>
    <p:sldId id="1142" r:id="rId19"/>
    <p:sldId id="1141" r:id="rId20"/>
    <p:sldId id="344" r:id="rId21"/>
    <p:sldId id="340" r:id="rId22"/>
    <p:sldId id="342" r:id="rId23"/>
    <p:sldId id="341" r:id="rId24"/>
    <p:sldId id="345" r:id="rId25"/>
    <p:sldId id="346" r:id="rId26"/>
    <p:sldId id="343" r:id="rId27"/>
    <p:sldId id="347" r:id="rId28"/>
    <p:sldId id="348" r:id="rId29"/>
    <p:sldId id="357" r:id="rId30"/>
    <p:sldId id="349" r:id="rId31"/>
    <p:sldId id="350" r:id="rId32"/>
    <p:sldId id="356" r:id="rId33"/>
    <p:sldId id="351" r:id="rId34"/>
    <p:sldId id="561" r:id="rId35"/>
    <p:sldId id="352" r:id="rId36"/>
    <p:sldId id="1138" r:id="rId37"/>
    <p:sldId id="540" r:id="rId38"/>
    <p:sldId id="1131" r:id="rId39"/>
    <p:sldId id="1132" r:id="rId40"/>
    <p:sldId id="1133" r:id="rId41"/>
    <p:sldId id="1134" r:id="rId42"/>
    <p:sldId id="358" r:id="rId43"/>
    <p:sldId id="322" r:id="rId44"/>
    <p:sldId id="321" r:id="rId45"/>
  </p:sldIdLst>
  <p:sldSz cx="9070975" cy="6102350"/>
  <p:notesSz cx="6858000" cy="9144000"/>
  <p:defaultTextStyle>
    <a:defPPr>
      <a:defRPr lang="en-US"/>
    </a:defPPr>
    <a:lvl1pPr marL="0" algn="l" defTabSz="903550" rtl="0" eaLnBrk="1" latinLnBrk="0" hangingPunct="1">
      <a:defRPr sz="1778" kern="1200">
        <a:solidFill>
          <a:schemeClr val="tx1"/>
        </a:solidFill>
        <a:latin typeface="+mn-lt"/>
        <a:ea typeface="+mn-ea"/>
        <a:cs typeface="+mn-cs"/>
      </a:defRPr>
    </a:lvl1pPr>
    <a:lvl2pPr marL="451775" algn="l" defTabSz="903550" rtl="0" eaLnBrk="1" latinLnBrk="0" hangingPunct="1">
      <a:defRPr sz="1778" kern="1200">
        <a:solidFill>
          <a:schemeClr val="tx1"/>
        </a:solidFill>
        <a:latin typeface="+mn-lt"/>
        <a:ea typeface="+mn-ea"/>
        <a:cs typeface="+mn-cs"/>
      </a:defRPr>
    </a:lvl2pPr>
    <a:lvl3pPr marL="903550" algn="l" defTabSz="903550" rtl="0" eaLnBrk="1" latinLnBrk="0" hangingPunct="1">
      <a:defRPr sz="1778" kern="1200">
        <a:solidFill>
          <a:schemeClr val="tx1"/>
        </a:solidFill>
        <a:latin typeface="+mn-lt"/>
        <a:ea typeface="+mn-ea"/>
        <a:cs typeface="+mn-cs"/>
      </a:defRPr>
    </a:lvl3pPr>
    <a:lvl4pPr marL="1355325" algn="l" defTabSz="903550" rtl="0" eaLnBrk="1" latinLnBrk="0" hangingPunct="1">
      <a:defRPr sz="1778" kern="1200">
        <a:solidFill>
          <a:schemeClr val="tx1"/>
        </a:solidFill>
        <a:latin typeface="+mn-lt"/>
        <a:ea typeface="+mn-ea"/>
        <a:cs typeface="+mn-cs"/>
      </a:defRPr>
    </a:lvl4pPr>
    <a:lvl5pPr marL="1807100" algn="l" defTabSz="903550" rtl="0" eaLnBrk="1" latinLnBrk="0" hangingPunct="1">
      <a:defRPr sz="1778" kern="1200">
        <a:solidFill>
          <a:schemeClr val="tx1"/>
        </a:solidFill>
        <a:latin typeface="+mn-lt"/>
        <a:ea typeface="+mn-ea"/>
        <a:cs typeface="+mn-cs"/>
      </a:defRPr>
    </a:lvl5pPr>
    <a:lvl6pPr marL="2258874" algn="l" defTabSz="903550" rtl="0" eaLnBrk="1" latinLnBrk="0" hangingPunct="1">
      <a:defRPr sz="1778" kern="1200">
        <a:solidFill>
          <a:schemeClr val="tx1"/>
        </a:solidFill>
        <a:latin typeface="+mn-lt"/>
        <a:ea typeface="+mn-ea"/>
        <a:cs typeface="+mn-cs"/>
      </a:defRPr>
    </a:lvl6pPr>
    <a:lvl7pPr marL="2710649" algn="l" defTabSz="903550" rtl="0" eaLnBrk="1" latinLnBrk="0" hangingPunct="1">
      <a:defRPr sz="1778" kern="1200">
        <a:solidFill>
          <a:schemeClr val="tx1"/>
        </a:solidFill>
        <a:latin typeface="+mn-lt"/>
        <a:ea typeface="+mn-ea"/>
        <a:cs typeface="+mn-cs"/>
      </a:defRPr>
    </a:lvl7pPr>
    <a:lvl8pPr marL="3162424" algn="l" defTabSz="903550" rtl="0" eaLnBrk="1" latinLnBrk="0" hangingPunct="1">
      <a:defRPr sz="1778" kern="1200">
        <a:solidFill>
          <a:schemeClr val="tx1"/>
        </a:solidFill>
        <a:latin typeface="+mn-lt"/>
        <a:ea typeface="+mn-ea"/>
        <a:cs typeface="+mn-cs"/>
      </a:defRPr>
    </a:lvl8pPr>
    <a:lvl9pPr marL="3614199" algn="l" defTabSz="903550" rtl="0" eaLnBrk="1" latinLnBrk="0" hangingPunct="1">
      <a:defRPr sz="177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22" userDrawn="1">
          <p15:clr>
            <a:srgbClr val="A4A3A4"/>
          </p15:clr>
        </p15:guide>
        <p15:guide id="2" pos="285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29" autoAdjust="0"/>
    <p:restoredTop sz="91489"/>
  </p:normalViewPr>
  <p:slideViewPr>
    <p:cSldViewPr showGuides="1">
      <p:cViewPr varScale="1">
        <p:scale>
          <a:sx n="69" d="100"/>
          <a:sy n="69" d="100"/>
        </p:scale>
        <p:origin x="1252" y="44"/>
      </p:cViewPr>
      <p:guideLst>
        <p:guide orient="horz" pos="1922"/>
        <p:guide pos="285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0322" y="917575"/>
            <a:ext cx="7710329" cy="1308049"/>
          </a:xfrm>
        </p:spPr>
        <p:txBody>
          <a:bodyPr/>
          <a:lstStyle>
            <a:lvl1pPr>
              <a:defRPr>
                <a:latin typeface="IranNastaliq" panose="02020505000000020003" pitchFamily="18" charset="0"/>
                <a:cs typeface="IranNastaliq" panose="02020505000000020003" pitchFamily="18" charset="0"/>
              </a:defRPr>
            </a:lvl1pPr>
          </a:lstStyle>
          <a:p>
            <a:r>
              <a:rPr lang="fa-IR"/>
              <a:t>بسم الله الرحمن الرحیم</a:t>
            </a:r>
            <a:endParaRPr lang="en-US"/>
          </a:p>
        </p:txBody>
      </p:sp>
      <p:sp>
        <p:nvSpPr>
          <p:cNvPr id="4" name="Date Placeholder 3"/>
          <p:cNvSpPr>
            <a:spLocks noGrp="1"/>
          </p:cNvSpPr>
          <p:nvPr>
            <p:ph type="dt" sz="half" idx="10"/>
          </p:nvPr>
        </p:nvSpPr>
        <p:spPr/>
        <p:txBody>
          <a:bodyPr/>
          <a:lstStyle/>
          <a:p>
            <a:fld id="{14806D6B-18C0-4119-A5D3-6A6C8969D89E}" type="datetimeFigureOut">
              <a:rPr lang="en-US" smtClean="0"/>
              <a:t>7/18/2026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7E519B-9442-490B-B099-39FDEF1275BC}" type="slidenum">
              <a:rPr lang="en-US" smtClean="0"/>
              <a:t>‹#›</a:t>
            </a:fld>
            <a:endParaRPr lang="en-US"/>
          </a:p>
        </p:txBody>
      </p:sp>
    </p:spTree>
    <p:extLst>
      <p:ext uri="{BB962C8B-B14F-4D97-AF65-F5344CB8AC3E}">
        <p14:creationId xmlns:p14="http://schemas.microsoft.com/office/powerpoint/2010/main" val="4008590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77975" y="4271645"/>
            <a:ext cx="5442585" cy="504293"/>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77975" y="545258"/>
            <a:ext cx="5442585" cy="3661410"/>
          </a:xfrm>
        </p:spPr>
        <p:txBody>
          <a:bodyPr/>
          <a:lstStyle>
            <a:lvl1pPr marL="0" indent="0">
              <a:buNone/>
              <a:defRPr sz="3200"/>
            </a:lvl1pPr>
            <a:lvl2pPr marL="457239" indent="0">
              <a:buNone/>
              <a:defRPr sz="2800"/>
            </a:lvl2pPr>
            <a:lvl3pPr marL="914479" indent="0">
              <a:buNone/>
              <a:defRPr sz="2400"/>
            </a:lvl3pPr>
            <a:lvl4pPr marL="1371718" indent="0">
              <a:buNone/>
              <a:defRPr sz="2000"/>
            </a:lvl4pPr>
            <a:lvl5pPr marL="1828958" indent="0">
              <a:buNone/>
              <a:defRPr sz="2000"/>
            </a:lvl5pPr>
            <a:lvl6pPr marL="2286197" indent="0">
              <a:buNone/>
              <a:defRPr sz="2000"/>
            </a:lvl6pPr>
            <a:lvl7pPr marL="2743437" indent="0">
              <a:buNone/>
              <a:defRPr sz="2000"/>
            </a:lvl7pPr>
            <a:lvl8pPr marL="3200676" indent="0">
              <a:buNone/>
              <a:defRPr sz="2000"/>
            </a:lvl8pPr>
            <a:lvl9pPr marL="3657915" indent="0">
              <a:buNone/>
              <a:defRPr sz="2000"/>
            </a:lvl9pPr>
          </a:lstStyle>
          <a:p>
            <a:endParaRPr lang="en-US"/>
          </a:p>
        </p:txBody>
      </p:sp>
      <p:sp>
        <p:nvSpPr>
          <p:cNvPr id="4" name="Text Placeholder 3"/>
          <p:cNvSpPr>
            <a:spLocks noGrp="1"/>
          </p:cNvSpPr>
          <p:nvPr>
            <p:ph type="body" sz="half" idx="2"/>
          </p:nvPr>
        </p:nvSpPr>
        <p:spPr>
          <a:xfrm>
            <a:off x="1777975" y="4775936"/>
            <a:ext cx="5442585" cy="716179"/>
          </a:xfrm>
        </p:spPr>
        <p:txBody>
          <a:bodyPr/>
          <a:lstStyle>
            <a:lvl1pPr marL="0" indent="0">
              <a:buNone/>
              <a:defRPr sz="1401"/>
            </a:lvl1pPr>
            <a:lvl2pPr marL="457239" indent="0">
              <a:buNone/>
              <a:defRPr sz="1200"/>
            </a:lvl2pPr>
            <a:lvl3pPr marL="914479" indent="0">
              <a:buNone/>
              <a:defRPr sz="1001"/>
            </a:lvl3pPr>
            <a:lvl4pPr marL="1371718" indent="0">
              <a:buNone/>
              <a:defRPr sz="900"/>
            </a:lvl4pPr>
            <a:lvl5pPr marL="1828958" indent="0">
              <a:buNone/>
              <a:defRPr sz="900"/>
            </a:lvl5pPr>
            <a:lvl6pPr marL="2286197" indent="0">
              <a:buNone/>
              <a:defRPr sz="900"/>
            </a:lvl6pPr>
            <a:lvl7pPr marL="2743437" indent="0">
              <a:buNone/>
              <a:defRPr sz="900"/>
            </a:lvl7pPr>
            <a:lvl8pPr marL="3200676" indent="0">
              <a:buNone/>
              <a:defRPr sz="900"/>
            </a:lvl8pPr>
            <a:lvl9pPr marL="365791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806D6B-18C0-4119-A5D3-6A6C8969D89E}" type="datetimeFigureOut">
              <a:rPr lang="en-US" smtClean="0"/>
              <a:t>7/18/2026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7E519B-9442-490B-B099-39FDEF1275BC}" type="slidenum">
              <a:rPr lang="en-US" smtClean="0"/>
              <a:t>‹#›</a:t>
            </a:fld>
            <a:endParaRPr lang="en-US"/>
          </a:p>
        </p:txBody>
      </p:sp>
    </p:spTree>
    <p:extLst>
      <p:ext uri="{BB962C8B-B14F-4D97-AF65-F5344CB8AC3E}">
        <p14:creationId xmlns:p14="http://schemas.microsoft.com/office/powerpoint/2010/main" val="2484731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806D6B-18C0-4119-A5D3-6A6C8969D89E}" type="datetimeFigureOut">
              <a:rPr lang="en-US" smtClean="0"/>
              <a:t>7/18/2026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7E519B-9442-490B-B099-39FDEF1275BC}" type="slidenum">
              <a:rPr lang="en-US" smtClean="0"/>
              <a:t>‹#›</a:t>
            </a:fld>
            <a:endParaRPr lang="en-US"/>
          </a:p>
        </p:txBody>
      </p:sp>
    </p:spTree>
    <p:extLst>
      <p:ext uri="{BB962C8B-B14F-4D97-AF65-F5344CB8AC3E}">
        <p14:creationId xmlns:p14="http://schemas.microsoft.com/office/powerpoint/2010/main" val="30097252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6457" y="244380"/>
            <a:ext cx="2040970" cy="520677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3549" y="244380"/>
            <a:ext cx="5971725" cy="520677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806D6B-18C0-4119-A5D3-6A6C8969D89E}" type="datetimeFigureOut">
              <a:rPr lang="en-US" smtClean="0"/>
              <a:t>7/18/2026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7E519B-9442-490B-B099-39FDEF1275BC}" type="slidenum">
              <a:rPr lang="en-US" smtClean="0"/>
              <a:t>‹#›</a:t>
            </a:fld>
            <a:endParaRPr lang="en-US"/>
          </a:p>
        </p:txBody>
      </p:sp>
    </p:spTree>
    <p:extLst>
      <p:ext uri="{BB962C8B-B14F-4D97-AF65-F5344CB8AC3E}">
        <p14:creationId xmlns:p14="http://schemas.microsoft.com/office/powerpoint/2010/main" val="3510742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اصلی محتوایی">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46076" y="1627833"/>
            <a:ext cx="7468092" cy="4022388"/>
          </a:xfrm>
        </p:spPr>
        <p:txBody>
          <a:bodyPr>
            <a:normAutofit/>
          </a:bodyPr>
          <a:lstStyle>
            <a:lvl1pPr>
              <a:lnSpc>
                <a:spcPct val="100000"/>
              </a:lnSpc>
              <a:defRPr sz="2678" b="1">
                <a:solidFill>
                  <a:schemeClr val="bg1"/>
                </a:solidFill>
                <a:cs typeface="B Zar" panose="00000400000000000000" pitchFamily="2" charset="-78"/>
              </a:defRPr>
            </a:lvl1pPr>
            <a:lvl2pPr>
              <a:lnSpc>
                <a:spcPct val="100000"/>
              </a:lnSpc>
              <a:defRPr sz="2083" b="1">
                <a:solidFill>
                  <a:schemeClr val="bg1"/>
                </a:solidFill>
                <a:cs typeface="B Zar" panose="00000400000000000000" pitchFamily="2" charset="-78"/>
              </a:defRPr>
            </a:lvl2pPr>
            <a:lvl3pPr>
              <a:lnSpc>
                <a:spcPct val="100000"/>
              </a:lnSpc>
              <a:defRPr sz="1786" b="1">
                <a:solidFill>
                  <a:schemeClr val="bg1"/>
                </a:solidFill>
                <a:cs typeface="B Zar" panose="00000400000000000000" pitchFamily="2" charset="-78"/>
              </a:defRPr>
            </a:lvl3pPr>
            <a:lvl4pPr>
              <a:lnSpc>
                <a:spcPct val="100000"/>
              </a:lnSpc>
              <a:defRPr sz="1488" b="1">
                <a:solidFill>
                  <a:schemeClr val="bg1"/>
                </a:solidFill>
                <a:cs typeface="B Zar" panose="00000400000000000000" pitchFamily="2" charset="-78"/>
              </a:defRPr>
            </a:lvl4pPr>
            <a:lvl5pPr>
              <a:lnSpc>
                <a:spcPct val="100000"/>
              </a:lnSpc>
              <a:defRPr sz="1339" b="1" baseline="0">
                <a:solidFill>
                  <a:schemeClr val="bg1"/>
                </a:solidFill>
                <a:cs typeface="B Zar" panose="00000400000000000000" pitchFamily="2" charset="-78"/>
              </a:defRPr>
            </a:lvl5pPr>
          </a:lstStyle>
          <a:p>
            <a:pPr lvl="0"/>
            <a:r>
              <a:rPr lang="fa-IR" dirty="0"/>
              <a:t>سطح اول</a:t>
            </a:r>
          </a:p>
          <a:p>
            <a:pPr lvl="1"/>
            <a:r>
              <a:rPr lang="fa-IR" dirty="0"/>
              <a:t>سطح دوم</a:t>
            </a:r>
          </a:p>
          <a:p>
            <a:pPr lvl="2"/>
            <a:r>
              <a:rPr lang="fa-IR" dirty="0"/>
              <a:t>سطح سوم</a:t>
            </a:r>
          </a:p>
          <a:p>
            <a:pPr lvl="3"/>
            <a:r>
              <a:rPr lang="fa-IR" dirty="0"/>
              <a:t>سطح چهارم</a:t>
            </a:r>
          </a:p>
          <a:p>
            <a:pPr lvl="4"/>
            <a:r>
              <a:rPr lang="fa-IR" dirty="0"/>
              <a:t>سطح پنجم</a:t>
            </a:r>
            <a:endParaRPr lang="en-US" dirty="0"/>
          </a:p>
        </p:txBody>
      </p:sp>
      <p:sp>
        <p:nvSpPr>
          <p:cNvPr id="9" name="Title 8"/>
          <p:cNvSpPr>
            <a:spLocks noGrp="1"/>
          </p:cNvSpPr>
          <p:nvPr>
            <p:ph type="title" hasCustomPrompt="1"/>
          </p:nvPr>
        </p:nvSpPr>
        <p:spPr>
          <a:xfrm>
            <a:off x="208736" y="152559"/>
            <a:ext cx="7823716" cy="1179506"/>
          </a:xfrm>
        </p:spPr>
        <p:txBody>
          <a:bodyPr>
            <a:normAutofit/>
          </a:bodyPr>
          <a:lstStyle>
            <a:lvl1pPr>
              <a:defRPr sz="2976" b="0" baseline="0">
                <a:solidFill>
                  <a:schemeClr val="bg1"/>
                </a:solidFill>
                <a:effectLst>
                  <a:outerShdw blurRad="50800" dist="38100" dir="18900000" algn="bl" rotWithShape="0">
                    <a:prstClr val="black">
                      <a:alpha val="40000"/>
                    </a:prstClr>
                  </a:outerShdw>
                </a:effectLst>
                <a:cs typeface="B Titr" panose="00000700000000000000" pitchFamily="2" charset="-78"/>
              </a:defRPr>
            </a:lvl1pPr>
          </a:lstStyle>
          <a:p>
            <a:r>
              <a:rPr lang="fa-IR" dirty="0"/>
              <a:t>عنوان اسلاید</a:t>
            </a:r>
            <a:endParaRPr lang="en-US" dirty="0"/>
          </a:p>
        </p:txBody>
      </p:sp>
    </p:spTree>
    <p:extLst>
      <p:ext uri="{BB962C8B-B14F-4D97-AF65-F5344CB8AC3E}">
        <p14:creationId xmlns:p14="http://schemas.microsoft.com/office/powerpoint/2010/main" val="8596014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عنوان هر فصل">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6"/>
          <p:cNvSpPr>
            <a:spLocks noGrp="1"/>
          </p:cNvSpPr>
          <p:nvPr>
            <p:ph type="ctrTitle" hasCustomPrompt="1"/>
          </p:nvPr>
        </p:nvSpPr>
        <p:spPr>
          <a:xfrm>
            <a:off x="953740" y="2358421"/>
            <a:ext cx="6942389" cy="1018213"/>
          </a:xfrm>
        </p:spPr>
        <p:txBody>
          <a:bodyPr>
            <a:normAutofit/>
          </a:bodyPr>
          <a:lstStyle>
            <a:lvl1pPr algn="ctr">
              <a:defRPr baseline="0">
                <a:solidFill>
                  <a:schemeClr val="bg1"/>
                </a:solidFill>
                <a:effectLst>
                  <a:outerShdw blurRad="50800" dist="38100" dir="2700000" algn="tl" rotWithShape="0">
                    <a:prstClr val="black">
                      <a:alpha val="40000"/>
                    </a:prstClr>
                  </a:outerShdw>
                </a:effectLst>
              </a:defRPr>
            </a:lvl1pPr>
          </a:lstStyle>
          <a:p>
            <a:r>
              <a:rPr lang="fa-IR" sz="4018" dirty="0">
                <a:cs typeface="B Titr" panose="00000700000000000000" pitchFamily="2" charset="-78"/>
              </a:rPr>
              <a:t>عنوان فصل</a:t>
            </a:r>
            <a:endParaRPr lang="en-US" sz="4018" dirty="0">
              <a:cs typeface="B Titr" panose="00000700000000000000" pitchFamily="2" charset="-78"/>
            </a:endParaRPr>
          </a:p>
        </p:txBody>
      </p:sp>
      <p:sp>
        <p:nvSpPr>
          <p:cNvPr id="8" name="Text Placeholder 5"/>
          <p:cNvSpPr>
            <a:spLocks noGrp="1"/>
          </p:cNvSpPr>
          <p:nvPr>
            <p:ph type="subTitle" idx="1" hasCustomPrompt="1"/>
          </p:nvPr>
        </p:nvSpPr>
        <p:spPr>
          <a:xfrm>
            <a:off x="855556" y="3648246"/>
            <a:ext cx="7359861" cy="785010"/>
          </a:xfrm>
        </p:spPr>
        <p:txBody>
          <a:bodyPr>
            <a:normAutofit/>
          </a:bodyPr>
          <a:lstStyle>
            <a:lvl1pPr marL="0" indent="0" algn="ctr">
              <a:buNone/>
              <a:defRPr sz="2678">
                <a:solidFill>
                  <a:srgbClr val="FFFF00"/>
                </a:solidFill>
                <a:cs typeface="B Yekan" panose="00000400000000000000" pitchFamily="2" charset="-78"/>
              </a:defRPr>
            </a:lvl1pPr>
          </a:lstStyle>
          <a:p>
            <a:r>
              <a:rPr lang="fa-IR" sz="2678" b="0" dirty="0">
                <a:cs typeface="B Yekan" panose="00000400000000000000" pitchFamily="2" charset="-78"/>
              </a:rPr>
              <a:t>سوال کلیدی</a:t>
            </a:r>
            <a:endParaRPr lang="fa-IR" sz="2827" b="0" dirty="0">
              <a:cs typeface="B Yekan" panose="00000400000000000000" pitchFamily="2" charset="-78"/>
            </a:endParaRPr>
          </a:p>
        </p:txBody>
      </p:sp>
    </p:spTree>
    <p:extLst>
      <p:ext uri="{BB962C8B-B14F-4D97-AF65-F5344CB8AC3E}">
        <p14:creationId xmlns:p14="http://schemas.microsoft.com/office/powerpoint/2010/main" val="2256792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9287" y="244377"/>
            <a:ext cx="6096000" cy="1017058"/>
          </a:xfrm>
        </p:spPr>
        <p:txBody>
          <a:bodyPr>
            <a:noAutofit/>
          </a:bodyPr>
          <a:lstStyle>
            <a:lvl1pPr algn="just" rtl="1">
              <a:defRPr sz="3200">
                <a:latin typeface="B Titr" pitchFamily="2" charset="-78"/>
                <a:cs typeface="B Titr" pitchFamily="2" charset="-78"/>
              </a:defRPr>
            </a:lvl1pPr>
          </a:lstStyle>
          <a:p>
            <a:r>
              <a:rPr lang="en-US"/>
              <a:t>Click to edit Master title style</a:t>
            </a:r>
          </a:p>
        </p:txBody>
      </p:sp>
      <p:sp>
        <p:nvSpPr>
          <p:cNvPr id="3" name="Content Placeholder 2"/>
          <p:cNvSpPr>
            <a:spLocks noGrp="1"/>
          </p:cNvSpPr>
          <p:nvPr>
            <p:ph idx="1"/>
          </p:nvPr>
        </p:nvSpPr>
        <p:spPr>
          <a:xfrm>
            <a:off x="453550" y="1538506"/>
            <a:ext cx="5758337" cy="4027269"/>
          </a:xfrm>
        </p:spPr>
        <p:txBody>
          <a:bodyPr>
            <a:normAutofit/>
          </a:bodyPr>
          <a:lstStyle>
            <a:lvl1pPr algn="just" rtl="1">
              <a:defRPr sz="2800">
                <a:latin typeface="B Zar" pitchFamily="2" charset="-78"/>
                <a:cs typeface="B Zar" pitchFamily="2" charset="-78"/>
              </a:defRPr>
            </a:lvl1pPr>
            <a:lvl2pPr algn="just" rtl="1">
              <a:defRPr sz="2800">
                <a:latin typeface="B Zar" pitchFamily="2" charset="-78"/>
                <a:cs typeface="B Zar" pitchFamily="2" charset="-78"/>
              </a:defRPr>
            </a:lvl2pPr>
            <a:lvl3pPr algn="just" rtl="1">
              <a:defRPr sz="2800">
                <a:latin typeface="B Zar" pitchFamily="2" charset="-78"/>
                <a:cs typeface="B Zar" pitchFamily="2" charset="-78"/>
              </a:defRPr>
            </a:lvl3pPr>
            <a:lvl4pPr algn="just" rtl="1">
              <a:defRPr sz="2800">
                <a:latin typeface="B Zar" pitchFamily="2" charset="-78"/>
                <a:cs typeface="B Zar" pitchFamily="2" charset="-78"/>
              </a:defRPr>
            </a:lvl4pPr>
            <a:lvl5pPr algn="just" rtl="1">
              <a:defRPr sz="2800">
                <a:latin typeface="B Zar" pitchFamily="2" charset="-78"/>
                <a:cs typeface="B Zar" pitchFamily="2" charset="-78"/>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806D6B-18C0-4119-A5D3-6A6C8969D89E}" type="datetimeFigureOut">
              <a:rPr lang="en-US" smtClean="0"/>
              <a:t>7/18/2026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7E519B-9442-490B-B099-39FDEF1275BC}" type="slidenum">
              <a:rPr lang="en-US" smtClean="0"/>
              <a:t>‹#›</a:t>
            </a:fld>
            <a:endParaRPr lang="en-US"/>
          </a:p>
        </p:txBody>
      </p:sp>
    </p:spTree>
    <p:extLst>
      <p:ext uri="{BB962C8B-B14F-4D97-AF65-F5344CB8AC3E}">
        <p14:creationId xmlns:p14="http://schemas.microsoft.com/office/powerpoint/2010/main" val="1069825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DD8DE73-6CBF-563E-D53C-FF1921039AE1}"/>
              </a:ext>
            </a:extLst>
          </p:cNvPr>
          <p:cNvSpPr>
            <a:spLocks noGrp="1"/>
          </p:cNvSpPr>
          <p:nvPr>
            <p:ph type="dt" sz="half" idx="10"/>
          </p:nvPr>
        </p:nvSpPr>
        <p:spPr/>
        <p:txBody>
          <a:bodyPr/>
          <a:lstStyle/>
          <a:p>
            <a:fld id="{14806D6B-18C0-4119-A5D3-6A6C8969D89E}" type="datetimeFigureOut">
              <a:rPr lang="en-US" smtClean="0"/>
              <a:t>7/18/2026</a:t>
            </a:fld>
            <a:endParaRPr lang="en-US"/>
          </a:p>
        </p:txBody>
      </p:sp>
      <p:sp>
        <p:nvSpPr>
          <p:cNvPr id="4" name="Footer Placeholder 3">
            <a:extLst>
              <a:ext uri="{FF2B5EF4-FFF2-40B4-BE49-F238E27FC236}">
                <a16:creationId xmlns:a16="http://schemas.microsoft.com/office/drawing/2014/main" id="{2BDF9776-BA11-BAAD-04BC-3BF6B45DD3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C526D74-B649-08C0-2BEF-895E9882A385}"/>
              </a:ext>
            </a:extLst>
          </p:cNvPr>
          <p:cNvSpPr>
            <a:spLocks noGrp="1"/>
          </p:cNvSpPr>
          <p:nvPr>
            <p:ph type="sldNum" sz="quarter" idx="12"/>
          </p:nvPr>
        </p:nvSpPr>
        <p:spPr/>
        <p:txBody>
          <a:bodyPr/>
          <a:lstStyle/>
          <a:p>
            <a:fld id="{047E519B-9442-490B-B099-39FDEF1275BC}" type="slidenum">
              <a:rPr lang="en-US" smtClean="0"/>
              <a:t>‹#›</a:t>
            </a:fld>
            <a:endParaRPr lang="en-US"/>
          </a:p>
        </p:txBody>
      </p:sp>
      <p:sp>
        <p:nvSpPr>
          <p:cNvPr id="6" name="Rectangle 5">
            <a:extLst>
              <a:ext uri="{FF2B5EF4-FFF2-40B4-BE49-F238E27FC236}">
                <a16:creationId xmlns:a16="http://schemas.microsoft.com/office/drawing/2014/main" id="{476C8A44-B714-19BF-30AE-288073ED99B6}"/>
              </a:ext>
            </a:extLst>
          </p:cNvPr>
          <p:cNvSpPr/>
          <p:nvPr userDrawn="1"/>
        </p:nvSpPr>
        <p:spPr>
          <a:xfrm>
            <a:off x="-14856" y="-13669"/>
            <a:ext cx="9085831" cy="61160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F61A787-7D5F-EEE2-5CB6-1B1028C9DF8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744" y="0"/>
            <a:ext cx="9112719" cy="1151600"/>
          </a:xfrm>
          <a:prstGeom prst="rect">
            <a:avLst/>
          </a:prstGeom>
        </p:spPr>
      </p:pic>
    </p:spTree>
    <p:extLst>
      <p:ext uri="{BB962C8B-B14F-4D97-AF65-F5344CB8AC3E}">
        <p14:creationId xmlns:p14="http://schemas.microsoft.com/office/powerpoint/2010/main" val="1623105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16545" y="3921328"/>
            <a:ext cx="7710329" cy="121199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16545" y="2586438"/>
            <a:ext cx="7710329" cy="1334889"/>
          </a:xfrm>
        </p:spPr>
        <p:txBody>
          <a:bodyPr anchor="b"/>
          <a:lstStyle>
            <a:lvl1pPr marL="0" indent="0">
              <a:buNone/>
              <a:defRPr sz="2000">
                <a:solidFill>
                  <a:schemeClr val="tx1">
                    <a:tint val="75000"/>
                  </a:schemeClr>
                </a:solidFill>
              </a:defRPr>
            </a:lvl1pPr>
            <a:lvl2pPr marL="457239" indent="0">
              <a:buNone/>
              <a:defRPr sz="1801">
                <a:solidFill>
                  <a:schemeClr val="tx1">
                    <a:tint val="75000"/>
                  </a:schemeClr>
                </a:solidFill>
              </a:defRPr>
            </a:lvl2pPr>
            <a:lvl3pPr marL="914479" indent="0">
              <a:buNone/>
              <a:defRPr sz="1600">
                <a:solidFill>
                  <a:schemeClr val="tx1">
                    <a:tint val="75000"/>
                  </a:schemeClr>
                </a:solidFill>
              </a:defRPr>
            </a:lvl3pPr>
            <a:lvl4pPr marL="1371718" indent="0">
              <a:buNone/>
              <a:defRPr sz="1401">
                <a:solidFill>
                  <a:schemeClr val="tx1">
                    <a:tint val="75000"/>
                  </a:schemeClr>
                </a:solidFill>
              </a:defRPr>
            </a:lvl4pPr>
            <a:lvl5pPr marL="1828958" indent="0">
              <a:buNone/>
              <a:defRPr sz="1401">
                <a:solidFill>
                  <a:schemeClr val="tx1">
                    <a:tint val="75000"/>
                  </a:schemeClr>
                </a:solidFill>
              </a:defRPr>
            </a:lvl5pPr>
            <a:lvl6pPr marL="2286197" indent="0">
              <a:buNone/>
              <a:defRPr sz="1401">
                <a:solidFill>
                  <a:schemeClr val="tx1">
                    <a:tint val="75000"/>
                  </a:schemeClr>
                </a:solidFill>
              </a:defRPr>
            </a:lvl6pPr>
            <a:lvl7pPr marL="2743437" indent="0">
              <a:buNone/>
              <a:defRPr sz="1401">
                <a:solidFill>
                  <a:schemeClr val="tx1">
                    <a:tint val="75000"/>
                  </a:schemeClr>
                </a:solidFill>
              </a:defRPr>
            </a:lvl7pPr>
            <a:lvl8pPr marL="3200676" indent="0">
              <a:buNone/>
              <a:defRPr sz="1401">
                <a:solidFill>
                  <a:schemeClr val="tx1">
                    <a:tint val="75000"/>
                  </a:schemeClr>
                </a:solidFill>
              </a:defRPr>
            </a:lvl8pPr>
            <a:lvl9pPr marL="3657915" indent="0">
              <a:buNone/>
              <a:defRPr sz="140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806D6B-18C0-4119-A5D3-6A6C8969D89E}" type="datetimeFigureOut">
              <a:rPr lang="en-US" smtClean="0"/>
              <a:t>7/18/2026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7E519B-9442-490B-B099-39FDEF1275BC}" type="slidenum">
              <a:rPr lang="en-US" smtClean="0"/>
              <a:t>‹#›</a:t>
            </a:fld>
            <a:endParaRPr lang="en-US"/>
          </a:p>
        </p:txBody>
      </p:sp>
    </p:spTree>
    <p:extLst>
      <p:ext uri="{BB962C8B-B14F-4D97-AF65-F5344CB8AC3E}">
        <p14:creationId xmlns:p14="http://schemas.microsoft.com/office/powerpoint/2010/main" val="2660765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3549" y="1423883"/>
            <a:ext cx="4006347" cy="4027269"/>
          </a:xfrm>
        </p:spPr>
        <p:txBody>
          <a:bodyPr/>
          <a:lstStyle>
            <a:lvl1pPr>
              <a:defRPr sz="2800"/>
            </a:lvl1pPr>
            <a:lvl2pPr>
              <a:defRPr sz="2400"/>
            </a:lvl2pPr>
            <a:lvl3pPr>
              <a:defRPr sz="2000"/>
            </a:lvl3pPr>
            <a:lvl4pPr>
              <a:defRPr sz="1801"/>
            </a:lvl4pPr>
            <a:lvl5pPr>
              <a:defRPr sz="1801"/>
            </a:lvl5pPr>
            <a:lvl6pPr>
              <a:defRPr sz="1801"/>
            </a:lvl6pPr>
            <a:lvl7pPr>
              <a:defRPr sz="1801"/>
            </a:lvl7pPr>
            <a:lvl8pPr>
              <a:defRPr sz="1801"/>
            </a:lvl8pPr>
            <a:lvl9pPr>
              <a:defRPr sz="18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1079" y="1423883"/>
            <a:ext cx="4006347" cy="4027269"/>
          </a:xfrm>
        </p:spPr>
        <p:txBody>
          <a:bodyPr/>
          <a:lstStyle>
            <a:lvl1pPr>
              <a:defRPr sz="2800"/>
            </a:lvl1pPr>
            <a:lvl2pPr>
              <a:defRPr sz="2400"/>
            </a:lvl2pPr>
            <a:lvl3pPr>
              <a:defRPr sz="2000"/>
            </a:lvl3pPr>
            <a:lvl4pPr>
              <a:defRPr sz="1801"/>
            </a:lvl4pPr>
            <a:lvl5pPr>
              <a:defRPr sz="1801"/>
            </a:lvl5pPr>
            <a:lvl6pPr>
              <a:defRPr sz="1801"/>
            </a:lvl6pPr>
            <a:lvl7pPr>
              <a:defRPr sz="1801"/>
            </a:lvl7pPr>
            <a:lvl8pPr>
              <a:defRPr sz="1801"/>
            </a:lvl8pPr>
            <a:lvl9pPr>
              <a:defRPr sz="18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4806D6B-18C0-4119-A5D3-6A6C8969D89E}" type="datetimeFigureOut">
              <a:rPr lang="en-US" smtClean="0"/>
              <a:t>7/18/2026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7E519B-9442-490B-B099-39FDEF1275BC}" type="slidenum">
              <a:rPr lang="en-US" smtClean="0"/>
              <a:t>‹#›</a:t>
            </a:fld>
            <a:endParaRPr lang="en-US"/>
          </a:p>
        </p:txBody>
      </p:sp>
    </p:spTree>
    <p:extLst>
      <p:ext uri="{BB962C8B-B14F-4D97-AF65-F5344CB8AC3E}">
        <p14:creationId xmlns:p14="http://schemas.microsoft.com/office/powerpoint/2010/main" val="1710180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3548" y="1365968"/>
            <a:ext cx="4007923" cy="569270"/>
          </a:xfrm>
        </p:spPr>
        <p:txBody>
          <a:bodyPr anchor="b"/>
          <a:lstStyle>
            <a:lvl1pPr marL="0" indent="0">
              <a:buNone/>
              <a:defRPr sz="2400" b="1"/>
            </a:lvl1pPr>
            <a:lvl2pPr marL="457239" indent="0">
              <a:buNone/>
              <a:defRPr sz="2000" b="1"/>
            </a:lvl2pPr>
            <a:lvl3pPr marL="914479" indent="0">
              <a:buNone/>
              <a:defRPr sz="1801" b="1"/>
            </a:lvl3pPr>
            <a:lvl4pPr marL="1371718" indent="0">
              <a:buNone/>
              <a:defRPr sz="1600" b="1"/>
            </a:lvl4pPr>
            <a:lvl5pPr marL="1828958" indent="0">
              <a:buNone/>
              <a:defRPr sz="1600" b="1"/>
            </a:lvl5pPr>
            <a:lvl6pPr marL="2286197" indent="0">
              <a:buNone/>
              <a:defRPr sz="1600" b="1"/>
            </a:lvl6pPr>
            <a:lvl7pPr marL="2743437" indent="0">
              <a:buNone/>
              <a:defRPr sz="1600" b="1"/>
            </a:lvl7pPr>
            <a:lvl8pPr marL="3200676" indent="0">
              <a:buNone/>
              <a:defRPr sz="1600" b="1"/>
            </a:lvl8pPr>
            <a:lvl9pPr marL="3657915" indent="0">
              <a:buNone/>
              <a:defRPr sz="1600" b="1"/>
            </a:lvl9pPr>
          </a:lstStyle>
          <a:p>
            <a:pPr lvl="0"/>
            <a:r>
              <a:rPr lang="en-US"/>
              <a:t>Click to edit Master text styles</a:t>
            </a:r>
          </a:p>
        </p:txBody>
      </p:sp>
      <p:sp>
        <p:nvSpPr>
          <p:cNvPr id="4" name="Content Placeholder 3"/>
          <p:cNvSpPr>
            <a:spLocks noGrp="1"/>
          </p:cNvSpPr>
          <p:nvPr>
            <p:ph sz="half" idx="2"/>
          </p:nvPr>
        </p:nvSpPr>
        <p:spPr>
          <a:xfrm>
            <a:off x="453548" y="1935237"/>
            <a:ext cx="4007923" cy="3515915"/>
          </a:xfrm>
        </p:spPr>
        <p:txBody>
          <a:bodyPr/>
          <a:lstStyle>
            <a:lvl1pPr>
              <a:defRPr sz="2400"/>
            </a:lvl1pPr>
            <a:lvl2pPr>
              <a:defRPr sz="2000"/>
            </a:lvl2pPr>
            <a:lvl3pPr>
              <a:defRPr sz="1801"/>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07934" y="1365968"/>
            <a:ext cx="4009497" cy="569270"/>
          </a:xfrm>
        </p:spPr>
        <p:txBody>
          <a:bodyPr anchor="b"/>
          <a:lstStyle>
            <a:lvl1pPr marL="0" indent="0">
              <a:buNone/>
              <a:defRPr sz="2400" b="1"/>
            </a:lvl1pPr>
            <a:lvl2pPr marL="457239" indent="0">
              <a:buNone/>
              <a:defRPr sz="2000" b="1"/>
            </a:lvl2pPr>
            <a:lvl3pPr marL="914479" indent="0">
              <a:buNone/>
              <a:defRPr sz="1801" b="1"/>
            </a:lvl3pPr>
            <a:lvl4pPr marL="1371718" indent="0">
              <a:buNone/>
              <a:defRPr sz="1600" b="1"/>
            </a:lvl4pPr>
            <a:lvl5pPr marL="1828958" indent="0">
              <a:buNone/>
              <a:defRPr sz="1600" b="1"/>
            </a:lvl5pPr>
            <a:lvl6pPr marL="2286197" indent="0">
              <a:buNone/>
              <a:defRPr sz="1600" b="1"/>
            </a:lvl6pPr>
            <a:lvl7pPr marL="2743437" indent="0">
              <a:buNone/>
              <a:defRPr sz="1600" b="1"/>
            </a:lvl7pPr>
            <a:lvl8pPr marL="3200676" indent="0">
              <a:buNone/>
              <a:defRPr sz="1600" b="1"/>
            </a:lvl8pPr>
            <a:lvl9pPr marL="365791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07934" y="1935237"/>
            <a:ext cx="4009497" cy="3515915"/>
          </a:xfrm>
        </p:spPr>
        <p:txBody>
          <a:bodyPr/>
          <a:lstStyle>
            <a:lvl1pPr>
              <a:defRPr sz="2400"/>
            </a:lvl1pPr>
            <a:lvl2pPr>
              <a:defRPr sz="2000"/>
            </a:lvl2pPr>
            <a:lvl3pPr>
              <a:defRPr sz="1801"/>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806D6B-18C0-4119-A5D3-6A6C8969D89E}" type="datetimeFigureOut">
              <a:rPr lang="en-US" smtClean="0"/>
              <a:t>7/18/2026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7E519B-9442-490B-B099-39FDEF1275BC}" type="slidenum">
              <a:rPr lang="en-US" smtClean="0"/>
              <a:t>‹#›</a:t>
            </a:fld>
            <a:endParaRPr lang="en-US"/>
          </a:p>
        </p:txBody>
      </p:sp>
    </p:spTree>
    <p:extLst>
      <p:ext uri="{BB962C8B-B14F-4D97-AF65-F5344CB8AC3E}">
        <p14:creationId xmlns:p14="http://schemas.microsoft.com/office/powerpoint/2010/main" val="1498586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4806D6B-18C0-4119-A5D3-6A6C8969D89E}" type="datetimeFigureOut">
              <a:rPr lang="en-US" smtClean="0"/>
              <a:t>7/18/2026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7E519B-9442-490B-B099-39FDEF1275BC}" type="slidenum">
              <a:rPr lang="en-US" smtClean="0"/>
              <a:t>‹#›</a:t>
            </a:fld>
            <a:endParaRPr lang="en-US"/>
          </a:p>
        </p:txBody>
      </p:sp>
    </p:spTree>
    <p:extLst>
      <p:ext uri="{BB962C8B-B14F-4D97-AF65-F5344CB8AC3E}">
        <p14:creationId xmlns:p14="http://schemas.microsoft.com/office/powerpoint/2010/main" val="2187382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806D6B-18C0-4119-A5D3-6A6C8969D89E}" type="datetimeFigureOut">
              <a:rPr lang="en-US" smtClean="0"/>
              <a:t>7/18/2026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7E519B-9442-490B-B099-39FDEF1275BC}" type="slidenum">
              <a:rPr lang="en-US" smtClean="0"/>
              <a:t>‹#›</a:t>
            </a:fld>
            <a:endParaRPr lang="en-US"/>
          </a:p>
        </p:txBody>
      </p:sp>
    </p:spTree>
    <p:extLst>
      <p:ext uri="{BB962C8B-B14F-4D97-AF65-F5344CB8AC3E}">
        <p14:creationId xmlns:p14="http://schemas.microsoft.com/office/powerpoint/2010/main" val="1498580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3552" y="242964"/>
            <a:ext cx="2984288" cy="1034009"/>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46500" y="242966"/>
            <a:ext cx="5070927" cy="520818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3552" y="1276975"/>
            <a:ext cx="2984288" cy="4174177"/>
          </a:xfrm>
        </p:spPr>
        <p:txBody>
          <a:bodyPr/>
          <a:lstStyle>
            <a:lvl1pPr marL="0" indent="0">
              <a:buNone/>
              <a:defRPr sz="1401"/>
            </a:lvl1pPr>
            <a:lvl2pPr marL="457239" indent="0">
              <a:buNone/>
              <a:defRPr sz="1200"/>
            </a:lvl2pPr>
            <a:lvl3pPr marL="914479" indent="0">
              <a:buNone/>
              <a:defRPr sz="1001"/>
            </a:lvl3pPr>
            <a:lvl4pPr marL="1371718" indent="0">
              <a:buNone/>
              <a:defRPr sz="900"/>
            </a:lvl4pPr>
            <a:lvl5pPr marL="1828958" indent="0">
              <a:buNone/>
              <a:defRPr sz="900"/>
            </a:lvl5pPr>
            <a:lvl6pPr marL="2286197" indent="0">
              <a:buNone/>
              <a:defRPr sz="900"/>
            </a:lvl6pPr>
            <a:lvl7pPr marL="2743437" indent="0">
              <a:buNone/>
              <a:defRPr sz="900"/>
            </a:lvl7pPr>
            <a:lvl8pPr marL="3200676" indent="0">
              <a:buNone/>
              <a:defRPr sz="900"/>
            </a:lvl8pPr>
            <a:lvl9pPr marL="365791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806D6B-18C0-4119-A5D3-6A6C8969D89E}" type="datetimeFigureOut">
              <a:rPr lang="en-US" smtClean="0"/>
              <a:t>7/18/2026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7E519B-9442-490B-B099-39FDEF1275BC}" type="slidenum">
              <a:rPr lang="en-US" smtClean="0"/>
              <a:t>‹#›</a:t>
            </a:fld>
            <a:endParaRPr lang="en-US"/>
          </a:p>
        </p:txBody>
      </p:sp>
    </p:spTree>
    <p:extLst>
      <p:ext uri="{BB962C8B-B14F-4D97-AF65-F5344CB8AC3E}">
        <p14:creationId xmlns:p14="http://schemas.microsoft.com/office/powerpoint/2010/main" val="2516777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3550" y="244377"/>
            <a:ext cx="8163877" cy="101705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3550" y="1423883"/>
            <a:ext cx="8163877" cy="402726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3549" y="5655976"/>
            <a:ext cx="2116561" cy="324894"/>
          </a:xfrm>
          <a:prstGeom prst="rect">
            <a:avLst/>
          </a:prstGeom>
        </p:spPr>
        <p:txBody>
          <a:bodyPr vert="horz" lIns="91440" tIns="45720" rIns="91440" bIns="45720" rtlCol="0" anchor="ctr"/>
          <a:lstStyle>
            <a:lvl1pPr algn="l">
              <a:defRPr sz="1200">
                <a:solidFill>
                  <a:schemeClr val="tx1">
                    <a:tint val="75000"/>
                  </a:schemeClr>
                </a:solidFill>
              </a:defRPr>
            </a:lvl1pPr>
          </a:lstStyle>
          <a:p>
            <a:fld id="{14806D6B-18C0-4119-A5D3-6A6C8969D89E}" type="datetimeFigureOut">
              <a:rPr lang="en-US" smtClean="0"/>
              <a:t>7/18/2026</a:t>
            </a:fld>
            <a:endParaRPr lang="en-US"/>
          </a:p>
        </p:txBody>
      </p:sp>
      <p:sp>
        <p:nvSpPr>
          <p:cNvPr id="5" name="Footer Placeholder 4"/>
          <p:cNvSpPr>
            <a:spLocks noGrp="1"/>
          </p:cNvSpPr>
          <p:nvPr>
            <p:ph type="ftr" sz="quarter" idx="3"/>
          </p:nvPr>
        </p:nvSpPr>
        <p:spPr>
          <a:xfrm>
            <a:off x="3099250" y="5655976"/>
            <a:ext cx="2872476" cy="32489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00866" y="5655976"/>
            <a:ext cx="2116561" cy="324894"/>
          </a:xfrm>
          <a:prstGeom prst="rect">
            <a:avLst/>
          </a:prstGeom>
        </p:spPr>
        <p:txBody>
          <a:bodyPr vert="horz" lIns="91440" tIns="45720" rIns="91440" bIns="45720" rtlCol="0" anchor="ctr"/>
          <a:lstStyle>
            <a:lvl1pPr algn="r">
              <a:defRPr sz="1200">
                <a:solidFill>
                  <a:schemeClr val="tx1">
                    <a:tint val="75000"/>
                  </a:schemeClr>
                </a:solidFill>
              </a:defRPr>
            </a:lvl1pPr>
          </a:lstStyle>
          <a:p>
            <a:fld id="{047E519B-9442-490B-B099-39FDEF1275BC}" type="slidenum">
              <a:rPr lang="en-US" smtClean="0"/>
              <a:t>‹#›</a:t>
            </a:fld>
            <a:endParaRPr lang="en-US"/>
          </a:p>
        </p:txBody>
      </p:sp>
    </p:spTree>
    <p:extLst>
      <p:ext uri="{BB962C8B-B14F-4D97-AF65-F5344CB8AC3E}">
        <p14:creationId xmlns:p14="http://schemas.microsoft.com/office/powerpoint/2010/main" val="598368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Lst>
  <p:txStyles>
    <p:titleStyle>
      <a:lvl1pPr algn="ctr" defTabSz="914479" rtl="0" eaLnBrk="1" latinLnBrk="0" hangingPunct="1">
        <a:spcBef>
          <a:spcPct val="0"/>
        </a:spcBef>
        <a:buNone/>
        <a:defRPr sz="4400" kern="1200">
          <a:solidFill>
            <a:schemeClr val="tx1"/>
          </a:solidFill>
          <a:latin typeface="IRTitr" panose="02000506000000020002" pitchFamily="2" charset="-78"/>
          <a:ea typeface="+mj-ea"/>
          <a:cs typeface="IRTitr" panose="02000506000000020002" pitchFamily="2" charset="-78"/>
        </a:defRPr>
      </a:lvl1pPr>
    </p:titleStyle>
    <p:bodyStyle>
      <a:lvl1pPr marL="342930" indent="-342930" algn="l" defTabSz="914479" rtl="0" eaLnBrk="1" latinLnBrk="0" hangingPunct="1">
        <a:spcBef>
          <a:spcPct val="20000"/>
        </a:spcBef>
        <a:buFont typeface="Arial" panose="020B0604020202020204" pitchFamily="34" charset="0"/>
        <a:buChar char="•"/>
        <a:defRPr sz="3200" kern="1200">
          <a:solidFill>
            <a:schemeClr val="tx1"/>
          </a:solidFill>
          <a:latin typeface="IRMitra" panose="02000506000000020002" pitchFamily="2" charset="-78"/>
          <a:ea typeface="+mn-ea"/>
          <a:cs typeface="IRMitra" panose="02000506000000020002" pitchFamily="2" charset="-78"/>
        </a:defRPr>
      </a:lvl1pPr>
      <a:lvl2pPr marL="743014" indent="-285775" algn="l" defTabSz="914479" rtl="0" eaLnBrk="1" latinLnBrk="0" hangingPunct="1">
        <a:spcBef>
          <a:spcPct val="20000"/>
        </a:spcBef>
        <a:buFont typeface="Arial" panose="020B0604020202020204" pitchFamily="34" charset="0"/>
        <a:buChar char="–"/>
        <a:defRPr sz="2800" kern="1200">
          <a:solidFill>
            <a:schemeClr val="tx1"/>
          </a:solidFill>
          <a:latin typeface="IRMitra" panose="02000506000000020002" pitchFamily="2" charset="-78"/>
          <a:ea typeface="+mn-ea"/>
          <a:cs typeface="IRMitra" panose="02000506000000020002" pitchFamily="2" charset="-78"/>
        </a:defRPr>
      </a:lvl2pPr>
      <a:lvl3pPr marL="1143099" indent="-228620" algn="l" defTabSz="914479" rtl="0" eaLnBrk="1" latinLnBrk="0" hangingPunct="1">
        <a:spcBef>
          <a:spcPct val="20000"/>
        </a:spcBef>
        <a:buFont typeface="Arial" panose="020B0604020202020204" pitchFamily="34" charset="0"/>
        <a:buChar char="•"/>
        <a:defRPr sz="2400" kern="1200">
          <a:solidFill>
            <a:schemeClr val="tx1"/>
          </a:solidFill>
          <a:latin typeface="IRMitra" panose="02000506000000020002" pitchFamily="2" charset="-78"/>
          <a:ea typeface="+mn-ea"/>
          <a:cs typeface="IRMitra" panose="02000506000000020002" pitchFamily="2" charset="-78"/>
        </a:defRPr>
      </a:lvl3pPr>
      <a:lvl4pPr marL="1600339" indent="-228620" algn="l" defTabSz="914479" rtl="0" eaLnBrk="1" latinLnBrk="0" hangingPunct="1">
        <a:spcBef>
          <a:spcPct val="20000"/>
        </a:spcBef>
        <a:buFont typeface="Arial" panose="020B0604020202020204" pitchFamily="34" charset="0"/>
        <a:buChar char="–"/>
        <a:defRPr sz="2000" kern="1200">
          <a:solidFill>
            <a:schemeClr val="tx1"/>
          </a:solidFill>
          <a:latin typeface="IRMitra" panose="02000506000000020002" pitchFamily="2" charset="-78"/>
          <a:ea typeface="+mn-ea"/>
          <a:cs typeface="IRMitra" panose="02000506000000020002" pitchFamily="2" charset="-78"/>
        </a:defRPr>
      </a:lvl4pPr>
      <a:lvl5pPr marL="2057578" indent="-228620" algn="l" defTabSz="914479" rtl="0" eaLnBrk="1" latinLnBrk="0" hangingPunct="1">
        <a:spcBef>
          <a:spcPct val="20000"/>
        </a:spcBef>
        <a:buFont typeface="Arial" panose="020B0604020202020204" pitchFamily="34" charset="0"/>
        <a:buChar char="»"/>
        <a:defRPr sz="2000" kern="1200">
          <a:solidFill>
            <a:schemeClr val="tx1"/>
          </a:solidFill>
          <a:latin typeface="IRMitra" panose="02000506000000020002" pitchFamily="2" charset="-78"/>
          <a:ea typeface="+mn-ea"/>
          <a:cs typeface="IRMitra" panose="02000506000000020002" pitchFamily="2" charset="-78"/>
        </a:defRPr>
      </a:lvl5pPr>
      <a:lvl6pPr marL="2514817" indent="-228620" algn="l" defTabSz="91447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2057" indent="-228620" algn="l" defTabSz="91447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296" indent="-228620" algn="l" defTabSz="91447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536" indent="-228620" algn="l" defTabSz="91447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79" rtl="0" eaLnBrk="1" latinLnBrk="0" hangingPunct="1">
        <a:defRPr sz="1801" kern="1200">
          <a:solidFill>
            <a:schemeClr val="tx1"/>
          </a:solidFill>
          <a:latin typeface="+mn-lt"/>
          <a:ea typeface="+mn-ea"/>
          <a:cs typeface="+mn-cs"/>
        </a:defRPr>
      </a:lvl1pPr>
      <a:lvl2pPr marL="457239" algn="l" defTabSz="914479" rtl="0" eaLnBrk="1" latinLnBrk="0" hangingPunct="1">
        <a:defRPr sz="1801" kern="1200">
          <a:solidFill>
            <a:schemeClr val="tx1"/>
          </a:solidFill>
          <a:latin typeface="+mn-lt"/>
          <a:ea typeface="+mn-ea"/>
          <a:cs typeface="+mn-cs"/>
        </a:defRPr>
      </a:lvl2pPr>
      <a:lvl3pPr marL="914479" algn="l" defTabSz="914479" rtl="0" eaLnBrk="1" latinLnBrk="0" hangingPunct="1">
        <a:defRPr sz="1801" kern="1200">
          <a:solidFill>
            <a:schemeClr val="tx1"/>
          </a:solidFill>
          <a:latin typeface="+mn-lt"/>
          <a:ea typeface="+mn-ea"/>
          <a:cs typeface="+mn-cs"/>
        </a:defRPr>
      </a:lvl3pPr>
      <a:lvl4pPr marL="1371718" algn="l" defTabSz="914479" rtl="0" eaLnBrk="1" latinLnBrk="0" hangingPunct="1">
        <a:defRPr sz="1801" kern="1200">
          <a:solidFill>
            <a:schemeClr val="tx1"/>
          </a:solidFill>
          <a:latin typeface="+mn-lt"/>
          <a:ea typeface="+mn-ea"/>
          <a:cs typeface="+mn-cs"/>
        </a:defRPr>
      </a:lvl4pPr>
      <a:lvl5pPr marL="1828958" algn="l" defTabSz="914479" rtl="0" eaLnBrk="1" latinLnBrk="0" hangingPunct="1">
        <a:defRPr sz="1801" kern="1200">
          <a:solidFill>
            <a:schemeClr val="tx1"/>
          </a:solidFill>
          <a:latin typeface="+mn-lt"/>
          <a:ea typeface="+mn-ea"/>
          <a:cs typeface="+mn-cs"/>
        </a:defRPr>
      </a:lvl5pPr>
      <a:lvl6pPr marL="2286197" algn="l" defTabSz="914479" rtl="0" eaLnBrk="1" latinLnBrk="0" hangingPunct="1">
        <a:defRPr sz="1801" kern="1200">
          <a:solidFill>
            <a:schemeClr val="tx1"/>
          </a:solidFill>
          <a:latin typeface="+mn-lt"/>
          <a:ea typeface="+mn-ea"/>
          <a:cs typeface="+mn-cs"/>
        </a:defRPr>
      </a:lvl6pPr>
      <a:lvl7pPr marL="2743437" algn="l" defTabSz="914479" rtl="0" eaLnBrk="1" latinLnBrk="0" hangingPunct="1">
        <a:defRPr sz="1801" kern="1200">
          <a:solidFill>
            <a:schemeClr val="tx1"/>
          </a:solidFill>
          <a:latin typeface="+mn-lt"/>
          <a:ea typeface="+mn-ea"/>
          <a:cs typeface="+mn-cs"/>
        </a:defRPr>
      </a:lvl7pPr>
      <a:lvl8pPr marL="3200676" algn="l" defTabSz="914479" rtl="0" eaLnBrk="1" latinLnBrk="0" hangingPunct="1">
        <a:defRPr sz="1801" kern="1200">
          <a:solidFill>
            <a:schemeClr val="tx1"/>
          </a:solidFill>
          <a:latin typeface="+mn-lt"/>
          <a:ea typeface="+mn-ea"/>
          <a:cs typeface="+mn-cs"/>
        </a:defRPr>
      </a:lvl8pPr>
      <a:lvl9pPr marL="3657915" algn="l" defTabSz="914479"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A3D6ED-FE27-B990-5390-7086C3350600}"/>
              </a:ext>
            </a:extLst>
          </p:cNvPr>
          <p:cNvSpPr>
            <a:spLocks noGrp="1"/>
          </p:cNvSpPr>
          <p:nvPr>
            <p:ph type="ctrTitle"/>
          </p:nvPr>
        </p:nvSpPr>
        <p:spPr/>
        <p:txBody>
          <a:bodyPr>
            <a:normAutofit/>
          </a:bodyPr>
          <a:lstStyle/>
          <a:p>
            <a:pPr algn="ctr" defTabSz="914479" rtl="1" eaLnBrk="1" latinLnBrk="0" hangingPunct="1">
              <a:spcBef>
                <a:spcPct val="0"/>
              </a:spcBef>
              <a:buNone/>
            </a:pPr>
            <a:r>
              <a:rPr lang="fa-IR" sz="4000" dirty="0">
                <a:latin typeface="Ahang Black" panose="00000A00000000000000" pitchFamily="50" charset="-78"/>
                <a:cs typeface="Ahang Black" panose="00000A00000000000000" pitchFamily="50" charset="-78"/>
              </a:rPr>
              <a:t>بسم الله الرحمن الرحیم</a:t>
            </a:r>
            <a:endParaRPr lang="en-IR" sz="4000" dirty="0">
              <a:latin typeface="Ahang Black" panose="00000A00000000000000" pitchFamily="50" charset="-78"/>
              <a:cs typeface="Ahang Black" panose="00000A00000000000000" pitchFamily="50" charset="-78"/>
            </a:endParaRPr>
          </a:p>
        </p:txBody>
      </p:sp>
      <p:sp>
        <p:nvSpPr>
          <p:cNvPr id="9" name="Subtitle 2">
            <a:extLst>
              <a:ext uri="{FF2B5EF4-FFF2-40B4-BE49-F238E27FC236}">
                <a16:creationId xmlns:a16="http://schemas.microsoft.com/office/drawing/2014/main" id="{F9949EDE-6D9F-4A6E-1373-1948785B74C8}"/>
              </a:ext>
            </a:extLst>
          </p:cNvPr>
          <p:cNvSpPr txBox="1">
            <a:spLocks/>
          </p:cNvSpPr>
          <p:nvPr/>
        </p:nvSpPr>
        <p:spPr>
          <a:xfrm>
            <a:off x="496887" y="3051175"/>
            <a:ext cx="8381998" cy="1828800"/>
          </a:xfrm>
          <a:prstGeom prst="rect">
            <a:avLst/>
          </a:prstGeom>
        </p:spPr>
        <p:txBody>
          <a:bodyPr vert="horz" lIns="91440" tIns="45720" rIns="91440" bIns="45720" rtlCol="0">
            <a:normAutofit/>
          </a:bodyPr>
          <a:lstStyle>
            <a:lvl1pPr marL="0" indent="0" algn="ctr" defTabSz="914479" rtl="0" eaLnBrk="1" latinLnBrk="0" hangingPunct="1">
              <a:spcBef>
                <a:spcPct val="20000"/>
              </a:spcBef>
              <a:buFont typeface="Arial" panose="020B0604020202020204" pitchFamily="34" charset="0"/>
              <a:buNone/>
              <a:defRPr sz="3200" kern="1200">
                <a:solidFill>
                  <a:schemeClr val="tx1">
                    <a:tint val="75000"/>
                  </a:schemeClr>
                </a:solidFill>
                <a:latin typeface="IRTitr" panose="02000506000000020002" pitchFamily="2" charset="-78"/>
                <a:ea typeface="+mn-ea"/>
                <a:cs typeface="IRTitr" panose="02000506000000020002" pitchFamily="2" charset="-78"/>
              </a:defRPr>
            </a:lvl1pPr>
            <a:lvl2pPr marL="457239" indent="0" algn="ctr" defTabSz="914479" rtl="0" eaLnBrk="1" latinLnBrk="0" hangingPunct="1">
              <a:spcBef>
                <a:spcPct val="20000"/>
              </a:spcBef>
              <a:buFont typeface="Arial" panose="020B0604020202020204" pitchFamily="34" charset="0"/>
              <a:buNone/>
              <a:defRPr sz="2800" kern="1200">
                <a:solidFill>
                  <a:schemeClr val="tx1">
                    <a:tint val="75000"/>
                  </a:schemeClr>
                </a:solidFill>
                <a:latin typeface="IRMitra" panose="02000506000000020002" pitchFamily="2" charset="-78"/>
                <a:ea typeface="+mn-ea"/>
                <a:cs typeface="IRMitra" panose="02000506000000020002" pitchFamily="2" charset="-78"/>
              </a:defRPr>
            </a:lvl2pPr>
            <a:lvl3pPr marL="914479" indent="0" algn="ctr" defTabSz="914479" rtl="0" eaLnBrk="1" latinLnBrk="0" hangingPunct="1">
              <a:spcBef>
                <a:spcPct val="20000"/>
              </a:spcBef>
              <a:buFont typeface="Arial" panose="020B0604020202020204" pitchFamily="34" charset="0"/>
              <a:buNone/>
              <a:defRPr sz="2400" kern="1200">
                <a:solidFill>
                  <a:schemeClr val="tx1">
                    <a:tint val="75000"/>
                  </a:schemeClr>
                </a:solidFill>
                <a:latin typeface="IRMitra" panose="02000506000000020002" pitchFamily="2" charset="-78"/>
                <a:ea typeface="+mn-ea"/>
                <a:cs typeface="IRMitra" panose="02000506000000020002" pitchFamily="2" charset="-78"/>
              </a:defRPr>
            </a:lvl3pPr>
            <a:lvl4pPr marL="1371718" indent="0" algn="ctr" defTabSz="914479" rtl="0" eaLnBrk="1" latinLnBrk="0" hangingPunct="1">
              <a:spcBef>
                <a:spcPct val="20000"/>
              </a:spcBef>
              <a:buFont typeface="Arial" panose="020B0604020202020204" pitchFamily="34" charset="0"/>
              <a:buNone/>
              <a:defRPr sz="2000" kern="1200">
                <a:solidFill>
                  <a:schemeClr val="tx1">
                    <a:tint val="75000"/>
                  </a:schemeClr>
                </a:solidFill>
                <a:latin typeface="IRMitra" panose="02000506000000020002" pitchFamily="2" charset="-78"/>
                <a:ea typeface="+mn-ea"/>
                <a:cs typeface="IRMitra" panose="02000506000000020002" pitchFamily="2" charset="-78"/>
              </a:defRPr>
            </a:lvl4pPr>
            <a:lvl5pPr marL="1828958" indent="0" algn="ctr" defTabSz="914479" rtl="0" eaLnBrk="1" latinLnBrk="0" hangingPunct="1">
              <a:spcBef>
                <a:spcPct val="20000"/>
              </a:spcBef>
              <a:buFont typeface="Arial" panose="020B0604020202020204" pitchFamily="34" charset="0"/>
              <a:buNone/>
              <a:defRPr sz="2000" kern="1200">
                <a:solidFill>
                  <a:schemeClr val="tx1">
                    <a:tint val="75000"/>
                  </a:schemeClr>
                </a:solidFill>
                <a:latin typeface="IRMitra" panose="02000506000000020002" pitchFamily="2" charset="-78"/>
                <a:ea typeface="+mn-ea"/>
                <a:cs typeface="IRMitra" panose="02000506000000020002" pitchFamily="2" charset="-78"/>
              </a:defRPr>
            </a:lvl5pPr>
            <a:lvl6pPr marL="2286197" indent="0" algn="ctr" defTabSz="914479"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437" indent="0" algn="ctr" defTabSz="914479"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676" indent="0" algn="ctr" defTabSz="914479"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915" indent="0" algn="ctr" defTabSz="914479"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rtl="1">
              <a:lnSpc>
                <a:spcPct val="150000"/>
              </a:lnSpc>
            </a:pPr>
            <a:r>
              <a:rPr lang="fa-IR" sz="7200" dirty="0">
                <a:solidFill>
                  <a:schemeClr val="tx1">
                    <a:lumMod val="65000"/>
                    <a:lumOff val="35000"/>
                  </a:schemeClr>
                </a:solidFill>
                <a:latin typeface="Ahang Black" panose="00000A00000000000000" pitchFamily="50" charset="-78"/>
                <a:cs typeface="Ahang Black" panose="00000A00000000000000" pitchFamily="50" charset="-78"/>
              </a:rPr>
              <a:t>بدعت</a:t>
            </a:r>
            <a:endParaRPr lang="en-US" sz="7200" kern="1200" dirty="0">
              <a:solidFill>
                <a:schemeClr val="tx1">
                  <a:lumMod val="65000"/>
                  <a:lumOff val="35000"/>
                </a:schemeClr>
              </a:solidFill>
              <a:effectLst/>
              <a:latin typeface="Ahang Black" panose="00000A00000000000000" pitchFamily="50" charset="-78"/>
              <a:cs typeface="Ahang Black" panose="00000A00000000000000" pitchFamily="50" charset="-78"/>
            </a:endParaRPr>
          </a:p>
        </p:txBody>
      </p:sp>
      <p:sp>
        <p:nvSpPr>
          <p:cNvPr id="7" name="Subtitle 2">
            <a:extLst>
              <a:ext uri="{FF2B5EF4-FFF2-40B4-BE49-F238E27FC236}">
                <a16:creationId xmlns:a16="http://schemas.microsoft.com/office/drawing/2014/main" id="{2BE98C3F-F716-550C-2730-C3A1ADFADE62}"/>
              </a:ext>
            </a:extLst>
          </p:cNvPr>
          <p:cNvSpPr txBox="1">
            <a:spLocks/>
          </p:cNvSpPr>
          <p:nvPr/>
        </p:nvSpPr>
        <p:spPr>
          <a:xfrm>
            <a:off x="1513044" y="4727575"/>
            <a:ext cx="6349683" cy="1159062"/>
          </a:xfrm>
          <a:prstGeom prst="rect">
            <a:avLst/>
          </a:prstGeom>
        </p:spPr>
        <p:txBody>
          <a:bodyPr vert="horz" lIns="91440" tIns="45720" rIns="91440" bIns="45720" rtlCol="0">
            <a:noAutofit/>
          </a:bodyPr>
          <a:lstStyle>
            <a:lvl1pPr marL="0" indent="0" algn="ctr" defTabSz="914479" rtl="1" eaLnBrk="1" latinLnBrk="0" hangingPunct="1">
              <a:spcBef>
                <a:spcPct val="20000"/>
              </a:spcBef>
              <a:buFont typeface="Arial" panose="020B0604020202020204" pitchFamily="34" charset="0"/>
              <a:buNone/>
              <a:defRPr sz="2000" kern="1200">
                <a:solidFill>
                  <a:schemeClr val="tx1"/>
                </a:solidFill>
                <a:latin typeface="IPT Mehr" panose="00000700000000000000" pitchFamily="2" charset="2"/>
                <a:ea typeface="+mn-ea"/>
                <a:cs typeface="B Mitra" panose="00000400000000000000" pitchFamily="2" charset="-78"/>
              </a:defRPr>
            </a:lvl1pPr>
            <a:lvl2pPr marL="457239" indent="0" algn="ctr" defTabSz="914479" rtl="0" eaLnBrk="1" latinLnBrk="0" hangingPunct="1">
              <a:spcBef>
                <a:spcPct val="20000"/>
              </a:spcBef>
              <a:buFont typeface="Arial" panose="020B0604020202020204" pitchFamily="34" charset="0"/>
              <a:buNone/>
              <a:defRPr sz="2800" kern="1200">
                <a:solidFill>
                  <a:schemeClr val="tx1">
                    <a:tint val="75000"/>
                  </a:schemeClr>
                </a:solidFill>
                <a:latin typeface="IRMitra" panose="02000506000000020002" pitchFamily="2" charset="-78"/>
                <a:ea typeface="+mn-ea"/>
                <a:cs typeface="IRMitra" panose="02000506000000020002" pitchFamily="2" charset="-78"/>
              </a:defRPr>
            </a:lvl2pPr>
            <a:lvl3pPr marL="914479" indent="0" algn="ctr" defTabSz="914479" rtl="0" eaLnBrk="1" latinLnBrk="0" hangingPunct="1">
              <a:spcBef>
                <a:spcPct val="20000"/>
              </a:spcBef>
              <a:buFont typeface="Arial" panose="020B0604020202020204" pitchFamily="34" charset="0"/>
              <a:buNone/>
              <a:defRPr sz="2400" kern="1200">
                <a:solidFill>
                  <a:schemeClr val="tx1">
                    <a:tint val="75000"/>
                  </a:schemeClr>
                </a:solidFill>
                <a:latin typeface="IRMitra" panose="02000506000000020002" pitchFamily="2" charset="-78"/>
                <a:ea typeface="+mn-ea"/>
                <a:cs typeface="IRMitra" panose="02000506000000020002" pitchFamily="2" charset="-78"/>
              </a:defRPr>
            </a:lvl3pPr>
            <a:lvl4pPr marL="1371718" indent="0" algn="ctr" defTabSz="914479" rtl="0" eaLnBrk="1" latinLnBrk="0" hangingPunct="1">
              <a:spcBef>
                <a:spcPct val="20000"/>
              </a:spcBef>
              <a:buFont typeface="Arial" panose="020B0604020202020204" pitchFamily="34" charset="0"/>
              <a:buNone/>
              <a:defRPr sz="2000" kern="1200">
                <a:solidFill>
                  <a:schemeClr val="tx1">
                    <a:tint val="75000"/>
                  </a:schemeClr>
                </a:solidFill>
                <a:latin typeface="IRMitra" panose="02000506000000020002" pitchFamily="2" charset="-78"/>
                <a:ea typeface="+mn-ea"/>
                <a:cs typeface="IRMitra" panose="02000506000000020002" pitchFamily="2" charset="-78"/>
              </a:defRPr>
            </a:lvl4pPr>
            <a:lvl5pPr marL="1828958" indent="0" algn="ctr" defTabSz="914479" rtl="0" eaLnBrk="1" latinLnBrk="0" hangingPunct="1">
              <a:spcBef>
                <a:spcPct val="20000"/>
              </a:spcBef>
              <a:buFont typeface="Arial" panose="020B0604020202020204" pitchFamily="34" charset="0"/>
              <a:buNone/>
              <a:defRPr sz="2000" kern="1200">
                <a:solidFill>
                  <a:schemeClr val="tx1">
                    <a:tint val="75000"/>
                  </a:schemeClr>
                </a:solidFill>
                <a:latin typeface="IRMitra" panose="02000506000000020002" pitchFamily="2" charset="-78"/>
                <a:ea typeface="+mn-ea"/>
                <a:cs typeface="IRMitra" panose="02000506000000020002" pitchFamily="2" charset="-78"/>
              </a:defRPr>
            </a:lvl5pPr>
            <a:lvl6pPr marL="2286197" indent="0" algn="ctr" defTabSz="914479"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437" indent="0" algn="ctr" defTabSz="914479"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676" indent="0" algn="ctr" defTabSz="914479"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915" indent="0" algn="ctr" defTabSz="914479"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fa-IR" sz="1600" dirty="0">
              <a:latin typeface="Anjoman Regular" panose="00000500000000000000" pitchFamily="2" charset="-78"/>
              <a:cs typeface="Anjoman Regular" panose="00000500000000000000" pitchFamily="2" charset="-78"/>
            </a:endParaRPr>
          </a:p>
          <a:p>
            <a:r>
              <a:rPr lang="fa-IR" sz="1800" b="1" dirty="0">
                <a:latin typeface="Anjoman Regular" panose="00000500000000000000" pitchFamily="2" charset="-78"/>
                <a:cs typeface="Anjoman Regular" panose="00000500000000000000" pitchFamily="2" charset="-78"/>
              </a:rPr>
              <a:t>تیر ماه 1405</a:t>
            </a:r>
          </a:p>
          <a:p>
            <a:r>
              <a:rPr lang="fa-IR" sz="1800" b="1" dirty="0">
                <a:latin typeface="Anjoman Regular" panose="00000500000000000000" pitchFamily="2" charset="-78"/>
                <a:cs typeface="Anjoman Regular" panose="00000500000000000000" pitchFamily="2" charset="-78"/>
              </a:rPr>
              <a:t>یاوران مهدی عج</a:t>
            </a:r>
            <a:endParaRPr lang="en-US" sz="1800" b="1" dirty="0">
              <a:latin typeface="Anjoman Regular" panose="00000500000000000000" pitchFamily="2" charset="-78"/>
              <a:cs typeface="Anjoman Regular" panose="00000500000000000000" pitchFamily="2" charset="-78"/>
            </a:endParaRPr>
          </a:p>
        </p:txBody>
      </p:sp>
    </p:spTree>
    <p:extLst>
      <p:ext uri="{BB962C8B-B14F-4D97-AF65-F5344CB8AC3E}">
        <p14:creationId xmlns:p14="http://schemas.microsoft.com/office/powerpoint/2010/main" val="1139027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AF29E-41F4-9462-E2FB-70DB739371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F0A5CF-8C6C-F295-4E98-6B5EE8FBED09}"/>
              </a:ext>
            </a:extLst>
          </p:cNvPr>
          <p:cNvSpPr>
            <a:spLocks noGrp="1"/>
          </p:cNvSpPr>
          <p:nvPr>
            <p:ph type="title"/>
          </p:nvPr>
        </p:nvSpPr>
        <p:spPr>
          <a:xfrm>
            <a:off x="954087" y="155575"/>
            <a:ext cx="6096000" cy="1017058"/>
          </a:xfrm>
        </p:spPr>
        <p:txBody>
          <a:bodyPr/>
          <a:lstStyle/>
          <a:p>
            <a:pPr algn="ctr"/>
            <a:r>
              <a:rPr lang="fa-IR" sz="3600" dirty="0">
                <a:solidFill>
                  <a:schemeClr val="tx1">
                    <a:lumMod val="75000"/>
                    <a:lumOff val="25000"/>
                  </a:schemeClr>
                </a:solidFill>
              </a:rPr>
              <a:t>از اکبر کبائر بودن قتل</a:t>
            </a:r>
            <a:endParaRPr lang="en-US" sz="3600" dirty="0">
              <a:solidFill>
                <a:schemeClr val="tx1">
                  <a:lumMod val="75000"/>
                  <a:lumOff val="25000"/>
                </a:schemeClr>
              </a:solidFill>
            </a:endParaRPr>
          </a:p>
        </p:txBody>
      </p:sp>
      <p:sp>
        <p:nvSpPr>
          <p:cNvPr id="3" name="Content Placeholder 2">
            <a:extLst>
              <a:ext uri="{FF2B5EF4-FFF2-40B4-BE49-F238E27FC236}">
                <a16:creationId xmlns:a16="http://schemas.microsoft.com/office/drawing/2014/main" id="{2727AA7A-C20B-5534-86C5-9A419A9AB013}"/>
              </a:ext>
            </a:extLst>
          </p:cNvPr>
          <p:cNvSpPr>
            <a:spLocks noGrp="1"/>
          </p:cNvSpPr>
          <p:nvPr>
            <p:ph idx="1"/>
          </p:nvPr>
        </p:nvSpPr>
        <p:spPr>
          <a:xfrm>
            <a:off x="115887" y="1919506"/>
            <a:ext cx="6419384" cy="4027269"/>
          </a:xfrm>
        </p:spPr>
        <p:txBody>
          <a:bodyPr>
            <a:normAutofit fontScale="70000" lnSpcReduction="20000"/>
          </a:bodyPr>
          <a:lstStyle/>
          <a:p>
            <a:pPr marL="0" indent="0" algn="ctr">
              <a:lnSpc>
                <a:spcPct val="220000"/>
              </a:lnSpc>
              <a:buNone/>
            </a:pPr>
            <a:r>
              <a:rPr lang="ar-SA" sz="1400" b="1" dirty="0">
                <a:latin typeface="Anjoman Regular" panose="00000500000000000000" pitchFamily="2" charset="-78"/>
                <a:cs typeface="Anjoman Regular" panose="00000500000000000000" pitchFamily="2" charset="-78"/>
              </a:rPr>
              <a:t>الْحُسَيْنُ بْنُ مُحَمَّدٍ عَنْ مُعَلَّى بْنِ مُحَمَّدٍ عَنِ الْوَشَّاءِ عَنْ أَبَانٍ عَنْ أَبِي بَصِيرٍ</a:t>
            </a:r>
          </a:p>
          <a:p>
            <a:pPr marL="0" indent="0" algn="ctr">
              <a:lnSpc>
                <a:spcPct val="220000"/>
              </a:lnSpc>
              <a:buNone/>
            </a:pPr>
            <a:endParaRPr lang="fa-IR" sz="1400" b="1" dirty="0">
              <a:latin typeface="Anjoman Regular" panose="00000500000000000000" pitchFamily="2" charset="-78"/>
              <a:cs typeface="Anjoman Regular" panose="00000500000000000000" pitchFamily="2" charset="-78"/>
            </a:endParaRPr>
          </a:p>
          <a:p>
            <a:pPr marL="0" indent="0" algn="ctr">
              <a:lnSpc>
                <a:spcPct val="220000"/>
              </a:lnSpc>
              <a:buNone/>
            </a:pPr>
            <a:r>
              <a:rPr lang="ar-SA" sz="2600" b="1" dirty="0">
                <a:latin typeface="Anjoman Regular" panose="00000500000000000000" pitchFamily="2" charset="-78"/>
                <a:cs typeface="Anjoman Regular" panose="00000500000000000000" pitchFamily="2" charset="-78"/>
              </a:rPr>
              <a:t>عَنْ أَبِي عَبْدِ اللَّهِ ع قَالَ سَمِعْتُهُ يَقُولُ‏ الْكَبَائِرُ </a:t>
            </a:r>
            <a:r>
              <a:rPr lang="ar-SA" sz="2600" b="1" dirty="0">
                <a:solidFill>
                  <a:srgbClr val="FF0000"/>
                </a:solidFill>
                <a:latin typeface="Anjoman Regular" panose="00000500000000000000" pitchFamily="2" charset="-78"/>
                <a:cs typeface="Anjoman Regular" panose="00000500000000000000" pitchFamily="2" charset="-78"/>
              </a:rPr>
              <a:t>سَبْعَةٌ مِنْهَا قَتْلُ النَّفْسِ مُتَعَمِّداً وَ الشِّرْكُ بِاللَّهِ الْعَظِيمِ </a:t>
            </a:r>
            <a:r>
              <a:rPr lang="ar-SA" sz="2600" b="1" dirty="0">
                <a:latin typeface="Anjoman Regular" panose="00000500000000000000" pitchFamily="2" charset="-78"/>
                <a:cs typeface="Anjoman Regular" panose="00000500000000000000" pitchFamily="2" charset="-78"/>
              </a:rPr>
              <a:t>وَ قَذْفُ الْمُحْصَنَةِ وَ أَكْلُ الرِّبَا بَعْدَ الْبَيِّنَةِ وَ الْفِرَارُ مِنَ الزَّحْفِ وَ التَّعَرُّبُ بَعْدَ الْهِجْرَةِ وَ عُقُوقُ الْوَالِدَيْنِ وَ أكْلُ مَالِ الْيَتِيمِ ظُلْماً قَالَ وَ التَّعَرُّبُ وَ الشِّرْكُ وَاحِدٌ. </a:t>
            </a:r>
            <a:endParaRPr lang="fa-IR" sz="1200" b="1" dirty="0">
              <a:latin typeface="Anjoman Regular" panose="00000500000000000000" pitchFamily="2" charset="-78"/>
              <a:cs typeface="Anjoman Regular" panose="00000500000000000000" pitchFamily="2" charset="-78"/>
            </a:endParaRPr>
          </a:p>
          <a:p>
            <a:pPr marL="0" indent="0" algn="ctr">
              <a:lnSpc>
                <a:spcPct val="220000"/>
              </a:lnSpc>
              <a:buNone/>
            </a:pPr>
            <a:endParaRPr lang="fa-IR" sz="1600" b="1" dirty="0">
              <a:latin typeface="Anjoman Regular" panose="00000500000000000000" pitchFamily="2" charset="-78"/>
              <a:cs typeface="Anjoman Regular" panose="00000500000000000000" pitchFamily="2" charset="-78"/>
            </a:endParaRPr>
          </a:p>
          <a:p>
            <a:pPr marL="0" indent="0" algn="ctr">
              <a:lnSpc>
                <a:spcPct val="220000"/>
              </a:lnSpc>
              <a:buNone/>
            </a:pPr>
            <a:r>
              <a:rPr lang="ar-SA" sz="1600" b="1" dirty="0">
                <a:latin typeface="Anjoman Regular" panose="00000500000000000000" pitchFamily="2" charset="-78"/>
                <a:cs typeface="Anjoman Regular" panose="00000500000000000000" pitchFamily="2" charset="-78"/>
              </a:rPr>
              <a:t>(الكافي (ط - الإسلامية) ؛ ج‏2 ؛ ص281)</a:t>
            </a:r>
          </a:p>
        </p:txBody>
      </p:sp>
    </p:spTree>
    <p:extLst>
      <p:ext uri="{BB962C8B-B14F-4D97-AF65-F5344CB8AC3E}">
        <p14:creationId xmlns:p14="http://schemas.microsoft.com/office/powerpoint/2010/main" val="1922847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3B728-0A4E-076E-DC67-DE54090AD986}"/>
              </a:ext>
            </a:extLst>
          </p:cNvPr>
          <p:cNvSpPr txBox="1">
            <a:spLocks/>
          </p:cNvSpPr>
          <p:nvPr/>
        </p:nvSpPr>
        <p:spPr>
          <a:xfrm>
            <a:off x="3565756" y="2108574"/>
            <a:ext cx="1939461" cy="609600"/>
          </a:xfrm>
          <a:prstGeom prst="rect">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rtl="1">
              <a:lnSpc>
                <a:spcPct val="100000"/>
              </a:lnSpc>
            </a:pPr>
            <a:r>
              <a:rPr lang="fa-IR" sz="2800" dirty="0">
                <a:latin typeface="Ahang Black" panose="00000A00000000000000" pitchFamily="50" charset="-78"/>
                <a:cs typeface="Ahang Black" panose="00000A00000000000000" pitchFamily="50" charset="-78"/>
              </a:rPr>
              <a:t>قاعده رفع</a:t>
            </a:r>
            <a:endParaRPr lang="en-US" sz="2800" dirty="0">
              <a:latin typeface="Ahang Black" panose="00000A00000000000000" pitchFamily="50" charset="-78"/>
              <a:cs typeface="Ahang Black" panose="00000A00000000000000" pitchFamily="50" charset="-78"/>
            </a:endParaRPr>
          </a:p>
        </p:txBody>
      </p:sp>
      <p:sp>
        <p:nvSpPr>
          <p:cNvPr id="4" name="من قتل نفسا">
            <a:extLst>
              <a:ext uri="{FF2B5EF4-FFF2-40B4-BE49-F238E27FC236}">
                <a16:creationId xmlns:a16="http://schemas.microsoft.com/office/drawing/2014/main" id="{29F67CF2-A669-1705-A778-0158D87C7194}"/>
              </a:ext>
            </a:extLst>
          </p:cNvPr>
          <p:cNvSpPr txBox="1">
            <a:spLocks/>
          </p:cNvSpPr>
          <p:nvPr/>
        </p:nvSpPr>
        <p:spPr>
          <a:xfrm>
            <a:off x="2478086" y="3355975"/>
            <a:ext cx="4114802" cy="838200"/>
          </a:xfrm>
          <a:prstGeom prst="rect">
            <a:avLst/>
          </a:prstGeom>
          <a:solidFill>
            <a:schemeClr val="accent1">
              <a:lumMod val="75000"/>
            </a:schemeClr>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lnSpc>
                <a:spcPct val="100000"/>
              </a:lnSpc>
              <a:buNone/>
            </a:pPr>
            <a:r>
              <a:rPr lang="ar-SA" sz="3600" b="1" dirty="0">
                <a:solidFill>
                  <a:schemeClr val="bg1"/>
                </a:solidFill>
                <a:latin typeface="Ahang Black" panose="00000A00000000000000" pitchFamily="50" charset="-78"/>
                <a:cs typeface="Ahang Black" panose="00000A00000000000000" pitchFamily="50" charset="-78"/>
              </a:rPr>
              <a:t>رفع ما استکرهوا علیه</a:t>
            </a:r>
            <a:endParaRPr lang="ar-SA" sz="1800" b="1" dirty="0">
              <a:solidFill>
                <a:schemeClr val="accent3"/>
              </a:solidFill>
              <a:latin typeface="Ahang Black" panose="00000A00000000000000" pitchFamily="50" charset="-78"/>
              <a:cs typeface="Ahang Black" panose="00000A00000000000000" pitchFamily="50" charset="-78"/>
            </a:endParaRPr>
          </a:p>
        </p:txBody>
      </p:sp>
    </p:spTree>
    <p:extLst>
      <p:ext uri="{BB962C8B-B14F-4D97-AF65-F5344CB8AC3E}">
        <p14:creationId xmlns:p14="http://schemas.microsoft.com/office/powerpoint/2010/main" val="590335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8B32E-6B3B-C80B-2745-2A72528E0E56}"/>
            </a:ext>
          </a:extLst>
        </p:cNvPr>
        <p:cNvGrpSpPr/>
        <p:nvPr/>
      </p:nvGrpSpPr>
      <p:grpSpPr>
        <a:xfrm>
          <a:off x="0" y="0"/>
          <a:ext cx="0" cy="0"/>
          <a:chOff x="0" y="0"/>
          <a:chExt cx="0" cy="0"/>
        </a:xfrm>
      </p:grpSpPr>
      <p:sp>
        <p:nvSpPr>
          <p:cNvPr id="4" name="من قتل نفسا">
            <a:extLst>
              <a:ext uri="{FF2B5EF4-FFF2-40B4-BE49-F238E27FC236}">
                <a16:creationId xmlns:a16="http://schemas.microsoft.com/office/drawing/2014/main" id="{DA061E41-C23A-76CF-5DB0-332EAB640285}"/>
              </a:ext>
            </a:extLst>
          </p:cNvPr>
          <p:cNvSpPr txBox="1">
            <a:spLocks/>
          </p:cNvSpPr>
          <p:nvPr/>
        </p:nvSpPr>
        <p:spPr>
          <a:xfrm>
            <a:off x="2478086" y="3009526"/>
            <a:ext cx="4114802" cy="838200"/>
          </a:xfrm>
          <a:prstGeom prst="rect">
            <a:avLst/>
          </a:prstGeom>
          <a:solidFill>
            <a:schemeClr val="accent1">
              <a:lumMod val="75000"/>
            </a:schemeClr>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lnSpc>
                <a:spcPct val="100000"/>
              </a:lnSpc>
              <a:buNone/>
            </a:pPr>
            <a:r>
              <a:rPr lang="ar-SA" sz="3600" b="1" dirty="0">
                <a:solidFill>
                  <a:schemeClr val="bg1"/>
                </a:solidFill>
                <a:latin typeface="Ahang Black" panose="00000A00000000000000" pitchFamily="50" charset="-78"/>
                <a:cs typeface="Ahang Black" panose="00000A00000000000000" pitchFamily="50" charset="-78"/>
              </a:rPr>
              <a:t>لا اکراه فی القتل</a:t>
            </a:r>
            <a:endParaRPr lang="ar-SA" sz="1800" b="1" dirty="0">
              <a:solidFill>
                <a:schemeClr val="accent3"/>
              </a:solidFill>
              <a:latin typeface="Ahang Black" panose="00000A00000000000000" pitchFamily="50" charset="-78"/>
              <a:cs typeface="Ahang Black" panose="00000A00000000000000" pitchFamily="50" charset="-78"/>
            </a:endParaRPr>
          </a:p>
        </p:txBody>
      </p:sp>
    </p:spTree>
    <p:extLst>
      <p:ext uri="{BB962C8B-B14F-4D97-AF65-F5344CB8AC3E}">
        <p14:creationId xmlns:p14="http://schemas.microsoft.com/office/powerpoint/2010/main" val="284481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5F3D8A-8CEE-6CCE-AFBB-3B2D7DA989DA}"/>
              </a:ext>
            </a:extLst>
          </p:cNvPr>
          <p:cNvSpPr>
            <a:spLocks noGrp="1"/>
          </p:cNvSpPr>
          <p:nvPr>
            <p:ph type="title"/>
          </p:nvPr>
        </p:nvSpPr>
        <p:spPr/>
        <p:txBody>
          <a:bodyPr/>
          <a:lstStyle/>
          <a:p>
            <a:r>
              <a:rPr lang="fa-IR" dirty="0">
                <a:latin typeface="Anjoman Regular" panose="00000500000000000000" pitchFamily="2" charset="-78"/>
                <a:cs typeface="Anjoman Regular" panose="00000500000000000000" pitchFamily="2" charset="-78"/>
              </a:rPr>
              <a:t>وجوب کفاره</a:t>
            </a:r>
            <a:endParaRPr lang="en-US" dirty="0">
              <a:latin typeface="Anjoman Regular" panose="00000500000000000000" pitchFamily="2" charset="-78"/>
              <a:cs typeface="Anjoman Regular" panose="00000500000000000000" pitchFamily="2" charset="-78"/>
            </a:endParaRPr>
          </a:p>
        </p:txBody>
      </p:sp>
      <p:pic>
        <p:nvPicPr>
          <p:cNvPr id="7" name="Picture 6">
            <a:extLst>
              <a:ext uri="{FF2B5EF4-FFF2-40B4-BE49-F238E27FC236}">
                <a16:creationId xmlns:a16="http://schemas.microsoft.com/office/drawing/2014/main" id="{33E8FB97-A4C2-441C-4AAE-95C19845A10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73087" y="1833855"/>
            <a:ext cx="6751476" cy="2109453"/>
          </a:xfrm>
          <a:prstGeom prst="rect">
            <a:avLst/>
          </a:prstGeom>
        </p:spPr>
      </p:pic>
      <p:pic>
        <p:nvPicPr>
          <p:cNvPr id="9" name="Picture 8">
            <a:extLst>
              <a:ext uri="{FF2B5EF4-FFF2-40B4-BE49-F238E27FC236}">
                <a16:creationId xmlns:a16="http://schemas.microsoft.com/office/drawing/2014/main" id="{137D4C74-03FA-F4A5-8315-B860EC9111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88" y="4055853"/>
            <a:ext cx="4116299" cy="1153559"/>
          </a:xfrm>
          <a:prstGeom prst="rect">
            <a:avLst/>
          </a:prstGeom>
        </p:spPr>
      </p:pic>
      <p:sp>
        <p:nvSpPr>
          <p:cNvPr id="10" name="Text Placeholder 1">
            <a:extLst>
              <a:ext uri="{FF2B5EF4-FFF2-40B4-BE49-F238E27FC236}">
                <a16:creationId xmlns:a16="http://schemas.microsoft.com/office/drawing/2014/main" id="{A6F99BD2-3E28-0D6C-186C-5ED7FBAB16A4}"/>
              </a:ext>
            </a:extLst>
          </p:cNvPr>
          <p:cNvSpPr>
            <a:spLocks noGrp="1"/>
          </p:cNvSpPr>
          <p:nvPr>
            <p:ph type="body" sz="quarter" idx="13"/>
          </p:nvPr>
        </p:nvSpPr>
        <p:spPr>
          <a:xfrm>
            <a:off x="4205633" y="4055853"/>
            <a:ext cx="3009915" cy="1041014"/>
          </a:xfrm>
        </p:spPr>
        <p:txBody>
          <a:bodyPr>
            <a:normAutofit fontScale="92500" lnSpcReduction="20000"/>
          </a:bodyPr>
          <a:lstStyle/>
          <a:p>
            <a:pPr marL="268110" indent="-268110">
              <a:lnSpc>
                <a:spcPct val="200000"/>
              </a:lnSpc>
            </a:pPr>
            <a:r>
              <a:rPr lang="fa-IR" sz="1786" dirty="0">
                <a:latin typeface="Anjoman Regular" panose="00000500000000000000" pitchFamily="2" charset="-78"/>
                <a:cs typeface="Anjoman Regular" panose="00000500000000000000" pitchFamily="2" charset="-78"/>
              </a:rPr>
              <a:t>عمد: کفاره جمع</a:t>
            </a:r>
          </a:p>
          <a:p>
            <a:pPr marL="268110" indent="-268110">
              <a:lnSpc>
                <a:spcPct val="200000"/>
              </a:lnSpc>
            </a:pPr>
            <a:r>
              <a:rPr lang="fa-IR" sz="1786" dirty="0">
                <a:latin typeface="Anjoman Regular" panose="00000500000000000000" pitchFamily="2" charset="-78"/>
                <a:cs typeface="Anjoman Regular" panose="00000500000000000000" pitchFamily="2" charset="-78"/>
              </a:rPr>
              <a:t>غیرعمد: کفاره مرتبه </a:t>
            </a:r>
          </a:p>
        </p:txBody>
      </p:sp>
    </p:spTree>
    <p:extLst>
      <p:ext uri="{BB962C8B-B14F-4D97-AF65-F5344CB8AC3E}">
        <p14:creationId xmlns:p14="http://schemas.microsoft.com/office/powerpoint/2010/main" val="306617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AFB99B-BE4A-9058-2F4D-A047B82E67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6D5501-F74B-3F70-3170-3FD2487066D4}"/>
              </a:ext>
            </a:extLst>
          </p:cNvPr>
          <p:cNvSpPr>
            <a:spLocks noGrp="1"/>
          </p:cNvSpPr>
          <p:nvPr>
            <p:ph type="title"/>
          </p:nvPr>
        </p:nvSpPr>
        <p:spPr>
          <a:xfrm>
            <a:off x="725487" y="231775"/>
            <a:ext cx="6858000" cy="1017058"/>
          </a:xfrm>
        </p:spPr>
        <p:txBody>
          <a:bodyPr/>
          <a:lstStyle/>
          <a:p>
            <a:pPr algn="ctr"/>
            <a:r>
              <a:rPr lang="fa-IR" sz="2800" dirty="0">
                <a:latin typeface="Ahang Black" panose="00000A00000000000000" pitchFamily="50" charset="-78"/>
                <a:cs typeface="Ahang Black" panose="00000A00000000000000" pitchFamily="50" charset="-78"/>
              </a:rPr>
              <a:t>زمان دمیده شدن روح کامل در جنین</a:t>
            </a:r>
          </a:p>
        </p:txBody>
      </p:sp>
      <p:sp>
        <p:nvSpPr>
          <p:cNvPr id="3" name="Content Placeholder 2">
            <a:extLst>
              <a:ext uri="{FF2B5EF4-FFF2-40B4-BE49-F238E27FC236}">
                <a16:creationId xmlns:a16="http://schemas.microsoft.com/office/drawing/2014/main" id="{5C9A5082-7F16-6093-4032-B6F694D670E1}"/>
              </a:ext>
            </a:extLst>
          </p:cNvPr>
          <p:cNvSpPr>
            <a:spLocks noGrp="1"/>
          </p:cNvSpPr>
          <p:nvPr>
            <p:ph idx="1"/>
          </p:nvPr>
        </p:nvSpPr>
        <p:spPr>
          <a:xfrm>
            <a:off x="344487" y="2746375"/>
            <a:ext cx="5976464" cy="3276600"/>
          </a:xfrm>
        </p:spPr>
        <p:txBody>
          <a:bodyPr>
            <a:normAutofit/>
          </a:bodyPr>
          <a:lstStyle/>
          <a:p>
            <a:pPr marL="0" indent="0" algn="ctr">
              <a:lnSpc>
                <a:spcPct val="200000"/>
              </a:lnSpc>
              <a:buNone/>
            </a:pPr>
            <a:r>
              <a:rPr lang="fa-IR" b="1" dirty="0">
                <a:solidFill>
                  <a:srgbClr val="FF0000"/>
                </a:solidFill>
                <a:latin typeface="Ahang Black" panose="00000A00000000000000" pitchFamily="50" charset="-78"/>
                <a:cs typeface="Ahang Black" panose="00000A00000000000000" pitchFamily="50" charset="-78"/>
              </a:rPr>
              <a:t>بین دو </a:t>
            </a:r>
            <a:r>
              <a:rPr lang="fa-IR" b="1" dirty="0">
                <a:latin typeface="Ahang Black" panose="00000A00000000000000" pitchFamily="50" charset="-78"/>
                <a:cs typeface="Ahang Black" panose="00000A00000000000000" pitchFamily="50" charset="-78"/>
              </a:rPr>
              <a:t>تا چهار ماهگی است.</a:t>
            </a:r>
          </a:p>
          <a:p>
            <a:pPr marL="0" indent="0" algn="ctr">
              <a:lnSpc>
                <a:spcPct val="200000"/>
              </a:lnSpc>
              <a:buNone/>
            </a:pPr>
            <a:r>
              <a:rPr lang="fa-IR" sz="2000" b="1" dirty="0">
                <a:latin typeface="Ahang Black" panose="00000A00000000000000" pitchFamily="50" charset="-78"/>
                <a:cs typeface="Ahang Black" panose="00000A00000000000000" pitchFamily="50" charset="-78"/>
              </a:rPr>
              <a:t>چهارماهگی </a:t>
            </a:r>
            <a:r>
              <a:rPr lang="fa-IR" sz="2000" b="1" dirty="0">
                <a:solidFill>
                  <a:srgbClr val="FF0000"/>
                </a:solidFill>
                <a:latin typeface="Ahang Black" panose="00000A00000000000000" pitchFamily="50" charset="-78"/>
                <a:cs typeface="Ahang Black" panose="00000A00000000000000" pitchFamily="50" charset="-78"/>
              </a:rPr>
              <a:t>سقف زمانی </a:t>
            </a:r>
            <a:r>
              <a:rPr lang="fa-IR" sz="2000" b="1" dirty="0">
                <a:latin typeface="Ahang Black" panose="00000A00000000000000" pitchFamily="50" charset="-78"/>
                <a:cs typeface="Ahang Black" panose="00000A00000000000000" pitchFamily="50" charset="-78"/>
              </a:rPr>
              <a:t>دمیده شدن روح کامل است.</a:t>
            </a:r>
          </a:p>
        </p:txBody>
      </p:sp>
    </p:spTree>
    <p:extLst>
      <p:ext uri="{BB962C8B-B14F-4D97-AF65-F5344CB8AC3E}">
        <p14:creationId xmlns:p14="http://schemas.microsoft.com/office/powerpoint/2010/main" val="1807984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CAF04-3CE2-8909-B791-28CC722136B8}"/>
              </a:ext>
            </a:extLst>
          </p:cNvPr>
          <p:cNvSpPr>
            <a:spLocks noGrp="1"/>
          </p:cNvSpPr>
          <p:nvPr>
            <p:ph type="title"/>
          </p:nvPr>
        </p:nvSpPr>
        <p:spPr/>
        <p:txBody>
          <a:bodyPr/>
          <a:lstStyle/>
          <a:p>
            <a:r>
              <a:rPr lang="fa-IR" sz="2400" dirty="0">
                <a:latin typeface="Ahang Black" panose="00000A00000000000000" pitchFamily="50" charset="-78"/>
                <a:cs typeface="Ahang Black" panose="00000A00000000000000" pitchFamily="50" charset="-78"/>
              </a:rPr>
              <a:t>استفتا از حضرت آیت الله العظمی مکارم شیرازی</a:t>
            </a:r>
            <a:endParaRPr lang="en-US" sz="2400" dirty="0">
              <a:latin typeface="Ahang Black" panose="00000A00000000000000" pitchFamily="50" charset="-78"/>
              <a:cs typeface="Ahang Black" panose="00000A00000000000000" pitchFamily="50" charset="-78"/>
            </a:endParaRPr>
          </a:p>
        </p:txBody>
      </p:sp>
      <p:sp>
        <p:nvSpPr>
          <p:cNvPr id="8" name="Text Placeholder 2">
            <a:extLst>
              <a:ext uri="{FF2B5EF4-FFF2-40B4-BE49-F238E27FC236}">
                <a16:creationId xmlns:a16="http://schemas.microsoft.com/office/drawing/2014/main" id="{223C54F9-92F8-66D3-CE44-D0C25BFB792E}"/>
              </a:ext>
            </a:extLst>
          </p:cNvPr>
          <p:cNvSpPr txBox="1">
            <a:spLocks/>
          </p:cNvSpPr>
          <p:nvPr/>
        </p:nvSpPr>
        <p:spPr>
          <a:xfrm>
            <a:off x="621241" y="1679575"/>
            <a:ext cx="5530154" cy="1942072"/>
          </a:xfrm>
          <a:prstGeom prst="rect">
            <a:avLst/>
          </a:prstGeom>
        </p:spPr>
        <p:txBody>
          <a:bodyPr vert="horz" lIns="91440" tIns="45720" rIns="91440" bIns="45720" rtlCol="0">
            <a:noAutofit/>
          </a:bodyPr>
          <a:lstStyle>
            <a:lvl1pPr marL="228600" indent="-228600" algn="r" defTabSz="914400" rtl="1" eaLnBrk="1" latinLnBrk="0" hangingPunct="1">
              <a:lnSpc>
                <a:spcPct val="100000"/>
              </a:lnSpc>
              <a:spcBef>
                <a:spcPts val="1000"/>
              </a:spcBef>
              <a:buFont typeface="Arial" panose="020B0604020202020204" pitchFamily="34" charset="0"/>
              <a:buChar char="•"/>
              <a:defRPr sz="3600" b="1" kern="1200">
                <a:solidFill>
                  <a:schemeClr val="bg1"/>
                </a:solidFill>
                <a:latin typeface="+mn-lt"/>
                <a:ea typeface="+mn-ea"/>
                <a:cs typeface="B Zar" panose="00000400000000000000" pitchFamily="2" charset="-78"/>
              </a:defRPr>
            </a:lvl1pPr>
            <a:lvl2pPr marL="685800" indent="-228600" algn="r" defTabSz="914400" rtl="1" eaLnBrk="1" latinLnBrk="0" hangingPunct="1">
              <a:lnSpc>
                <a:spcPct val="100000"/>
              </a:lnSpc>
              <a:spcBef>
                <a:spcPts val="500"/>
              </a:spcBef>
              <a:buFont typeface="Arial" panose="020B0604020202020204" pitchFamily="34" charset="0"/>
              <a:buChar char="•"/>
              <a:defRPr sz="2800" b="1" kern="1200">
                <a:solidFill>
                  <a:schemeClr val="bg1"/>
                </a:solidFill>
                <a:latin typeface="+mn-lt"/>
                <a:ea typeface="+mn-ea"/>
                <a:cs typeface="B Zar" panose="00000400000000000000" pitchFamily="2" charset="-78"/>
              </a:defRPr>
            </a:lvl2pPr>
            <a:lvl3pPr marL="1143000" indent="-228600" algn="r" defTabSz="914400" rtl="1" eaLnBrk="1" latinLnBrk="0" hangingPunct="1">
              <a:lnSpc>
                <a:spcPct val="100000"/>
              </a:lnSpc>
              <a:spcBef>
                <a:spcPts val="500"/>
              </a:spcBef>
              <a:buFont typeface="Arial" panose="020B0604020202020204" pitchFamily="34" charset="0"/>
              <a:buChar char="•"/>
              <a:defRPr sz="2400" b="1" kern="1200">
                <a:solidFill>
                  <a:schemeClr val="bg1"/>
                </a:solidFill>
                <a:latin typeface="+mn-lt"/>
                <a:ea typeface="+mn-ea"/>
                <a:cs typeface="B Zar" panose="00000400000000000000" pitchFamily="2" charset="-78"/>
              </a:defRPr>
            </a:lvl3pPr>
            <a:lvl4pPr marL="1600200" indent="-228600" algn="r" defTabSz="914400" rtl="1" eaLnBrk="1" latinLnBrk="0" hangingPunct="1">
              <a:lnSpc>
                <a:spcPct val="100000"/>
              </a:lnSpc>
              <a:spcBef>
                <a:spcPts val="500"/>
              </a:spcBef>
              <a:buFont typeface="Arial" panose="020B0604020202020204" pitchFamily="34" charset="0"/>
              <a:buChar char="•"/>
              <a:defRPr sz="2000" b="1" kern="1200">
                <a:solidFill>
                  <a:schemeClr val="bg1"/>
                </a:solidFill>
                <a:latin typeface="+mn-lt"/>
                <a:ea typeface="+mn-ea"/>
                <a:cs typeface="B Zar" panose="00000400000000000000" pitchFamily="2" charset="-78"/>
              </a:defRPr>
            </a:lvl4pPr>
            <a:lvl5pPr marL="2057400" indent="-228600" algn="r" defTabSz="914400" rtl="1" eaLnBrk="1" latinLnBrk="0" hangingPunct="1">
              <a:lnSpc>
                <a:spcPct val="100000"/>
              </a:lnSpc>
              <a:spcBef>
                <a:spcPts val="500"/>
              </a:spcBef>
              <a:buFont typeface="Arial" panose="020B0604020202020204" pitchFamily="34" charset="0"/>
              <a:buChar char="•"/>
              <a:defRPr sz="1800" b="1" kern="1200" baseline="0">
                <a:solidFill>
                  <a:schemeClr val="bg1"/>
                </a:solidFill>
                <a:latin typeface="+mn-lt"/>
                <a:ea typeface="+mn-ea"/>
                <a:cs typeface="B Zar" panose="00000400000000000000"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700" b="1" i="0" u="none" strike="noStrike" kern="1200" cap="none" spc="0" normalizeH="0" baseline="0" noProof="0">
              <a:ln>
                <a:noFill/>
              </a:ln>
              <a:solidFill>
                <a:schemeClr val="tx1">
                  <a:lumMod val="65000"/>
                  <a:lumOff val="35000"/>
                </a:schemeClr>
              </a:solidFill>
              <a:effectLst/>
              <a:uLnTx/>
              <a:uFillTx/>
              <a:latin typeface="Ahang Black" panose="00000A00000000000000" pitchFamily="50" charset="-78"/>
              <a:cs typeface="Ahang Black" panose="00000A00000000000000" pitchFamily="50" charset="-78"/>
            </a:endParaRPr>
          </a:p>
          <a:p>
            <a:pPr marL="0" marR="0" lvl="0" indent="0" algn="ctr" defTabSz="914400" rtl="1"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fa-IR" sz="1600" b="1" i="0" u="none" strike="noStrike" kern="1200" cap="none" spc="0" normalizeH="0" baseline="0" noProof="0">
                <a:ln>
                  <a:noFill/>
                </a:ln>
                <a:solidFill>
                  <a:schemeClr val="tx1">
                    <a:lumMod val="65000"/>
                    <a:lumOff val="35000"/>
                  </a:schemeClr>
                </a:solidFill>
                <a:effectLst/>
                <a:uLnTx/>
                <a:uFillTx/>
                <a:latin typeface="Ahang Black" panose="00000A00000000000000" pitchFamily="50" charset="-78"/>
                <a:cs typeface="Ahang Black" panose="00000A00000000000000" pitchFamily="50" charset="-78"/>
              </a:rPr>
              <a:t>پرسش : با توجه به اینکه حکم سقط بعد از ولوج روح و قبل از آن متفاوت می‌باشد، لطفاً بفرمایید که ولوج روح چه زمانی است؟</a:t>
            </a:r>
            <a:endParaRPr kumimoji="0" lang="en-US" sz="1600" b="1" i="0" u="none" strike="noStrike" kern="1200" cap="none" spc="0" normalizeH="0" baseline="0" noProof="0">
              <a:ln>
                <a:noFill/>
              </a:ln>
              <a:solidFill>
                <a:schemeClr val="tx1">
                  <a:lumMod val="65000"/>
                  <a:lumOff val="35000"/>
                </a:schemeClr>
              </a:solidFill>
              <a:effectLst/>
              <a:uLnTx/>
              <a:uFillTx/>
              <a:latin typeface="Ahang Black" panose="00000A00000000000000" pitchFamily="50" charset="-78"/>
              <a:cs typeface="Ahang Black" panose="00000A00000000000000" pitchFamily="50" charset="-78"/>
            </a:endParaRPr>
          </a:p>
          <a:p>
            <a:pPr marL="0" marR="0" lvl="0" indent="0" algn="ctr" defTabSz="914400" rtl="1"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fa-IR" sz="1000" b="1" i="0" u="none" strike="noStrike" kern="1200" cap="none" spc="0" normalizeH="0" baseline="0" noProof="0">
              <a:ln>
                <a:noFill/>
              </a:ln>
              <a:solidFill>
                <a:schemeClr val="tx1">
                  <a:lumMod val="65000"/>
                  <a:lumOff val="35000"/>
                </a:schemeClr>
              </a:solidFill>
              <a:effectLst/>
              <a:uLnTx/>
              <a:uFillTx/>
              <a:latin typeface="Ahang Black" panose="00000A00000000000000" pitchFamily="50" charset="-78"/>
              <a:cs typeface="Ahang Black" panose="00000A00000000000000" pitchFamily="50" charset="-78"/>
            </a:endParaRPr>
          </a:p>
          <a:p>
            <a:pPr marL="0" marR="0" lvl="0" indent="0" algn="ctr" defTabSz="914400" rtl="1"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fa-IR" sz="1600" b="1" i="0" u="none" strike="noStrike" kern="1200" cap="none" spc="0" normalizeH="0" baseline="0" noProof="0">
                <a:ln>
                  <a:noFill/>
                </a:ln>
                <a:solidFill>
                  <a:schemeClr val="tx1">
                    <a:lumMod val="65000"/>
                    <a:lumOff val="35000"/>
                  </a:schemeClr>
                </a:solidFill>
                <a:effectLst/>
                <a:uLnTx/>
                <a:uFillTx/>
                <a:latin typeface="Ahang Black" panose="00000A00000000000000" pitchFamily="50" charset="-78"/>
                <a:cs typeface="Ahang Black" panose="00000A00000000000000" pitchFamily="50" charset="-78"/>
              </a:rPr>
              <a:t>پاسخ : هنگامی است که بچّه در شکم مادر به حرکت در می‌آید، که معمولاً در حدود چهار ماهگی است. (</a:t>
            </a:r>
            <a:r>
              <a:rPr kumimoji="0" lang="en-US" sz="1400" b="1" i="0" u="none" strike="noStrike" kern="1200" cap="none" spc="0" normalizeH="0" baseline="0" noProof="0">
                <a:ln>
                  <a:noFill/>
                </a:ln>
                <a:solidFill>
                  <a:schemeClr val="tx1">
                    <a:lumMod val="65000"/>
                    <a:lumOff val="35000"/>
                  </a:schemeClr>
                </a:solidFill>
                <a:effectLst/>
                <a:uLnTx/>
                <a:uFillTx/>
                <a:latin typeface="Ahang Black" panose="00000A00000000000000" pitchFamily="50" charset="-78"/>
                <a:cs typeface="Ahang Black" panose="00000A00000000000000" pitchFamily="50" charset="-78"/>
              </a:rPr>
              <a:t>makarem.ir</a:t>
            </a:r>
            <a:r>
              <a:rPr kumimoji="0" lang="fa-IR" sz="1400" b="1" i="0" u="none" strike="noStrike" kern="1200" cap="none" spc="0" normalizeH="0" baseline="0" noProof="0">
                <a:ln>
                  <a:noFill/>
                </a:ln>
                <a:solidFill>
                  <a:schemeClr val="tx1">
                    <a:lumMod val="65000"/>
                    <a:lumOff val="35000"/>
                  </a:schemeClr>
                </a:solidFill>
                <a:effectLst/>
                <a:uLnTx/>
                <a:uFillTx/>
                <a:latin typeface="Ahang Black" panose="00000A00000000000000" pitchFamily="50" charset="-78"/>
                <a:cs typeface="Ahang Black" panose="00000A00000000000000" pitchFamily="50" charset="-78"/>
              </a:rPr>
              <a:t> – استفتا شماره </a:t>
            </a:r>
            <a:r>
              <a:rPr kumimoji="0" lang="en-US" sz="1400" b="1" i="0" u="none" strike="noStrike" kern="1200" cap="none" spc="0" normalizeH="0" baseline="0" noProof="0">
                <a:ln>
                  <a:noFill/>
                </a:ln>
                <a:solidFill>
                  <a:schemeClr val="tx1">
                    <a:lumMod val="65000"/>
                    <a:lumOff val="35000"/>
                  </a:schemeClr>
                </a:solidFill>
                <a:effectLst/>
                <a:uLnTx/>
                <a:uFillTx/>
                <a:latin typeface="Ahang Black" panose="00000A00000000000000" pitchFamily="50" charset="-78"/>
                <a:cs typeface="Ahang Black" panose="00000A00000000000000" pitchFamily="50" charset="-78"/>
              </a:rPr>
              <a:t>262509</a:t>
            </a:r>
            <a:r>
              <a:rPr kumimoji="0" lang="fa-IR" sz="1400" b="1" i="0" u="none" strike="noStrike" kern="1200" cap="none" spc="0" normalizeH="0" baseline="0" noProof="0">
                <a:ln>
                  <a:noFill/>
                </a:ln>
                <a:solidFill>
                  <a:schemeClr val="tx1">
                    <a:lumMod val="65000"/>
                    <a:lumOff val="35000"/>
                  </a:schemeClr>
                </a:solidFill>
                <a:effectLst/>
                <a:uLnTx/>
                <a:uFillTx/>
                <a:latin typeface="Ahang Black" panose="00000A00000000000000" pitchFamily="50" charset="-78"/>
                <a:cs typeface="Ahang Black" panose="00000A00000000000000" pitchFamily="50" charset="-78"/>
              </a:rPr>
              <a:t>)</a:t>
            </a:r>
            <a:endParaRPr kumimoji="0" lang="en-US" sz="1600" b="1" i="0" u="none" strike="noStrike" kern="1200" cap="none" spc="0" normalizeH="0" baseline="0" noProof="0" dirty="0">
              <a:ln>
                <a:noFill/>
              </a:ln>
              <a:solidFill>
                <a:schemeClr val="tx1">
                  <a:lumMod val="65000"/>
                  <a:lumOff val="35000"/>
                </a:schemeClr>
              </a:solidFill>
              <a:effectLst/>
              <a:uLnTx/>
              <a:uFillTx/>
              <a:latin typeface="Ahang Black" panose="00000A00000000000000" pitchFamily="50" charset="-78"/>
              <a:cs typeface="Ahang Black" panose="00000A00000000000000" pitchFamily="50" charset="-78"/>
            </a:endParaRPr>
          </a:p>
        </p:txBody>
      </p:sp>
      <p:sp>
        <p:nvSpPr>
          <p:cNvPr id="9" name="Text Placeholder 2">
            <a:extLst>
              <a:ext uri="{FF2B5EF4-FFF2-40B4-BE49-F238E27FC236}">
                <a16:creationId xmlns:a16="http://schemas.microsoft.com/office/drawing/2014/main" id="{91FD0313-C013-6D99-B189-14E5B7350DEA}"/>
              </a:ext>
            </a:extLst>
          </p:cNvPr>
          <p:cNvSpPr txBox="1">
            <a:spLocks/>
          </p:cNvSpPr>
          <p:nvPr/>
        </p:nvSpPr>
        <p:spPr>
          <a:xfrm>
            <a:off x="344487" y="3486762"/>
            <a:ext cx="6999497" cy="576339"/>
          </a:xfrm>
          <a:prstGeom prst="rect">
            <a:avLst/>
          </a:prstGeom>
          <a:solidFill>
            <a:srgbClr val="5C0200"/>
          </a:solidFill>
        </p:spPr>
        <p:txBody>
          <a:bodyPr vert="horz" lIns="91440" tIns="45720" rIns="91440" bIns="45720" rtlCol="0">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B Yekan" panose="00000400000000000000" pitchFamily="2" charset="-78"/>
              </a:defRPr>
            </a:lvl1pPr>
            <a:lvl2pPr marL="685800" indent="-228600" algn="r" defTabSz="914400" rtl="1"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B Mitra" panose="00000400000000000000" pitchFamily="2" charset="-78"/>
              </a:defRPr>
            </a:lvl2pPr>
            <a:lvl3pPr marL="1143000" indent="-228600" algn="r" defTabSz="914400" rtl="1"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B Mitra" panose="00000400000000000000" pitchFamily="2" charset="-78"/>
              </a:defRPr>
            </a:lvl3pPr>
            <a:lvl4pPr marL="1600200" indent="-228600" algn="r" defTabSz="914400" rtl="1" eaLnBrk="1" latinLnBrk="0" hangingPunct="1">
              <a:lnSpc>
                <a:spcPct val="90000"/>
              </a:lnSpc>
              <a:spcBef>
                <a:spcPts val="500"/>
              </a:spcBef>
              <a:buFont typeface="Arial" panose="020B0604020202020204" pitchFamily="34" charset="0"/>
              <a:buChar char="•"/>
              <a:defRPr sz="2100" kern="1200">
                <a:solidFill>
                  <a:schemeClr val="bg1"/>
                </a:solidFill>
                <a:latin typeface="+mn-lt"/>
                <a:ea typeface="+mn-ea"/>
                <a:cs typeface="B Mitra" panose="00000400000000000000" pitchFamily="2" charset="-78"/>
              </a:defRPr>
            </a:lvl4pPr>
            <a:lvl5pPr marL="2057400" indent="-228600" algn="r" defTabSz="914400" rtl="1" eaLnBrk="1" latinLnBrk="0" hangingPunct="1">
              <a:lnSpc>
                <a:spcPct val="90000"/>
              </a:lnSpc>
              <a:spcBef>
                <a:spcPts val="500"/>
              </a:spcBef>
              <a:buFont typeface="Arial" panose="020B0604020202020204" pitchFamily="34" charset="0"/>
              <a:buChar char="•"/>
              <a:defRPr sz="1900" kern="1200" baseline="0">
                <a:solidFill>
                  <a:schemeClr val="bg1"/>
                </a:solidFill>
                <a:latin typeface="+mn-lt"/>
                <a:ea typeface="+mn-ea"/>
                <a:cs typeface="B Mitra" panose="00000400000000000000"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a-IR" sz="1600" dirty="0">
                <a:latin typeface="Ahang Black" panose="00000A00000000000000" pitchFamily="50" charset="-78"/>
                <a:cs typeface="Ahang Black" panose="00000A00000000000000" pitchFamily="50" charset="-78"/>
              </a:rPr>
              <a:t>بعد از اینکه محضر شریف ایشان عرض شد که حرکت جنین در دو ماهگی هم قابل مشاهده از طریق ابزارهای پزشکی است، فرمودند که هر زمان حرکت دیده شد، در حکم ولوج روح است.</a:t>
            </a:r>
            <a:endParaRPr lang="en-US" sz="1600" dirty="0">
              <a:latin typeface="Ahang Black" panose="00000A00000000000000" pitchFamily="50" charset="-78"/>
              <a:cs typeface="Ahang Black" panose="00000A00000000000000" pitchFamily="50" charset="-78"/>
            </a:endParaRPr>
          </a:p>
        </p:txBody>
      </p:sp>
      <p:pic>
        <p:nvPicPr>
          <p:cNvPr id="10" name="Picture 9">
            <a:extLst>
              <a:ext uri="{FF2B5EF4-FFF2-40B4-BE49-F238E27FC236}">
                <a16:creationId xmlns:a16="http://schemas.microsoft.com/office/drawing/2014/main" id="{046C7EC3-4B6E-92C8-3574-EF59388884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287" y="4343978"/>
            <a:ext cx="5933454" cy="158496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293789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fade">
                                      <p:cBhvr>
                                        <p:cTn id="12" dur="500"/>
                                        <p:tgtEl>
                                          <p:spTgt spid="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bg/>
                                          </p:spTgt>
                                        </p:tgtEl>
                                        <p:attrNameLst>
                                          <p:attrName>style.visibility</p:attrName>
                                        </p:attrNameLst>
                                      </p:cBhvr>
                                      <p:to>
                                        <p:strVal val="visible"/>
                                      </p:to>
                                    </p:set>
                                    <p:animEffect transition="in" filter="fade">
                                      <p:cBhvr>
                                        <p:cTn id="17" dur="500"/>
                                        <p:tgtEl>
                                          <p:spTgt spid="9">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fade">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692662-6551-D297-9CCC-C53ED6ECA0AF}"/>
              </a:ext>
            </a:extLst>
          </p:cNvPr>
          <p:cNvSpPr>
            <a:spLocks noGrp="1"/>
          </p:cNvSpPr>
          <p:nvPr>
            <p:ph type="body" sz="quarter" idx="13"/>
          </p:nvPr>
        </p:nvSpPr>
        <p:spPr>
          <a:xfrm>
            <a:off x="446076" y="2582164"/>
            <a:ext cx="7468092" cy="2642179"/>
          </a:xfrm>
        </p:spPr>
        <p:txBody>
          <a:bodyPr>
            <a:normAutofit/>
          </a:bodyPr>
          <a:lstStyle/>
          <a:p>
            <a:pPr marL="0" indent="0" algn="ctr">
              <a:lnSpc>
                <a:spcPct val="150000"/>
              </a:lnSpc>
              <a:buNone/>
            </a:pPr>
            <a:r>
              <a:rPr lang="fa-IR" sz="3200" dirty="0">
                <a:latin typeface="Ahang Black" panose="00000A00000000000000" pitchFamily="50" charset="-78"/>
                <a:cs typeface="Ahang Black" panose="00000A00000000000000" pitchFamily="50" charset="-78"/>
              </a:rPr>
              <a:t>ولوج روح زمانی است که از نظر عرفی، جان داشتن جنین فهمیده می شود.</a:t>
            </a:r>
            <a:endParaRPr lang="en-US" sz="3200" dirty="0">
              <a:latin typeface="Ahang Black" panose="00000A00000000000000" pitchFamily="50" charset="-78"/>
              <a:cs typeface="Ahang Black" panose="00000A00000000000000" pitchFamily="50" charset="-78"/>
            </a:endParaRPr>
          </a:p>
        </p:txBody>
      </p:sp>
      <p:sp>
        <p:nvSpPr>
          <p:cNvPr id="3" name="Title 2">
            <a:extLst>
              <a:ext uri="{FF2B5EF4-FFF2-40B4-BE49-F238E27FC236}">
                <a16:creationId xmlns:a16="http://schemas.microsoft.com/office/drawing/2014/main" id="{BFA33AD7-77DE-C02F-29EA-E719314A625D}"/>
              </a:ext>
            </a:extLst>
          </p:cNvPr>
          <p:cNvSpPr>
            <a:spLocks noGrp="1"/>
          </p:cNvSpPr>
          <p:nvPr>
            <p:ph type="title"/>
          </p:nvPr>
        </p:nvSpPr>
        <p:spPr/>
        <p:txBody>
          <a:bodyPr>
            <a:normAutofit/>
          </a:bodyPr>
          <a:lstStyle/>
          <a:p>
            <a:r>
              <a:rPr lang="fa-IR" sz="3600" dirty="0">
                <a:latin typeface="Ahang Black" panose="00000A00000000000000" pitchFamily="50" charset="-78"/>
                <a:cs typeface="Ahang Black" panose="00000A00000000000000" pitchFamily="50" charset="-78"/>
              </a:rPr>
              <a:t>آیت الله العظمی سیستانی:</a:t>
            </a:r>
            <a:endParaRPr lang="en-US" sz="3600" dirty="0">
              <a:latin typeface="Ahang Black" panose="00000A00000000000000" pitchFamily="50" charset="-78"/>
              <a:cs typeface="Ahang Black" panose="00000A00000000000000" pitchFamily="50" charset="-78"/>
            </a:endParaRPr>
          </a:p>
        </p:txBody>
      </p:sp>
    </p:spTree>
    <p:extLst>
      <p:ext uri="{BB962C8B-B14F-4D97-AF65-F5344CB8AC3E}">
        <p14:creationId xmlns:p14="http://schemas.microsoft.com/office/powerpoint/2010/main" val="4192822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59715" y="1742317"/>
            <a:ext cx="7772737" cy="3363283"/>
          </a:xfrm>
        </p:spPr>
        <p:txBody>
          <a:bodyPr>
            <a:noAutofit/>
          </a:bodyPr>
          <a:lstStyle/>
          <a:p>
            <a:pPr algn="just" rtl="1">
              <a:lnSpc>
                <a:spcPct val="120000"/>
              </a:lnSpc>
              <a:spcBef>
                <a:spcPts val="1339"/>
              </a:spcBef>
            </a:pPr>
            <a:r>
              <a:rPr lang="fa-IR" sz="1637" dirty="0">
                <a:latin typeface="Anjoman Regular" panose="00000500000000000000" pitchFamily="2" charset="-78"/>
                <a:cs typeface="Anjoman Regular" panose="00000500000000000000" pitchFamily="2" charset="-78"/>
              </a:rPr>
              <a:t>مرحوم همدانی، امکان ولوج روح قبل چهارماهگی را وارد دانسته و در صورت استواء عرفی خلقت قبل از چهارماهگی، احتیاط در این خصوص را لازم دانسته‌اند: هذه الروايات- بحسب الظاهر- جارية مجرى الغالب، فيمكن تحقّق الاستواء قبل إكمال الأربعة أو بعد انقضائها بأيّام ... لكن مع ذلك كلّه لو فرض استواء خلقته عرفا قبل تمام الأربعة أشهر، لا ينبغي ترك الاحتياط فيه. </a:t>
            </a:r>
            <a:r>
              <a:rPr lang="fa-IR" sz="1042" dirty="0">
                <a:latin typeface="Anjoman Regular" panose="00000500000000000000" pitchFamily="2" charset="-78"/>
                <a:cs typeface="Anjoman Regular" panose="00000500000000000000" pitchFamily="2" charset="-78"/>
              </a:rPr>
              <a:t>(مصباح الفقيه، ج‌5، ص: 154‌)</a:t>
            </a:r>
            <a:endParaRPr lang="en-US" sz="1042" dirty="0">
              <a:latin typeface="Anjoman Regular" panose="00000500000000000000" pitchFamily="2" charset="-78"/>
              <a:cs typeface="Anjoman Regular" panose="00000500000000000000" pitchFamily="2" charset="-78"/>
            </a:endParaRPr>
          </a:p>
          <a:p>
            <a:pPr algn="just" rtl="1">
              <a:lnSpc>
                <a:spcPct val="120000"/>
              </a:lnSpc>
              <a:spcBef>
                <a:spcPts val="1339"/>
              </a:spcBef>
            </a:pPr>
            <a:r>
              <a:rPr lang="fa-IR" sz="1637" dirty="0">
                <a:latin typeface="Anjoman Regular" panose="00000500000000000000" pitchFamily="2" charset="-78"/>
                <a:cs typeface="Anjoman Regular" panose="00000500000000000000" pitchFamily="2" charset="-78"/>
              </a:rPr>
              <a:t>در روایتی از امام صادق (ع) نیز استواء خلقت (جسم و بدن)، ملاکی برای وجوب غسل و کفن دانسته شده است: ‌زُرْعَةَ عَنْ سَمَاعَةَ عَنْ أَبِي عَبْدِ اللَّهِ ع قَالَ: سَأَلْتُهُ عَنِ السقط إِذَا اسْتَوَتْ خِلْقَتُهُ- يَجِبُ عَلَيْهِ الْغُسْلُ وَ اللَّحْدُ وَ الْكَفْنُ قَالَ نَعَمْ- كُلُّ ذَلِكَ يَجِبُ عَلَيْهِ إِذَا اسْتَوَى. </a:t>
            </a:r>
            <a:r>
              <a:rPr lang="fa-IR" sz="1042" dirty="0">
                <a:latin typeface="Anjoman Regular" panose="00000500000000000000" pitchFamily="2" charset="-78"/>
                <a:cs typeface="Anjoman Regular" panose="00000500000000000000" pitchFamily="2" charset="-78"/>
              </a:rPr>
              <a:t>(وسائل الشيعة، ج‌2، ص: 502)</a:t>
            </a:r>
            <a:endParaRPr lang="en-US" sz="1042" dirty="0">
              <a:latin typeface="Anjoman Regular" panose="00000500000000000000" pitchFamily="2" charset="-78"/>
              <a:cs typeface="Anjoman Regular" panose="00000500000000000000" pitchFamily="2" charset="-78"/>
            </a:endParaRPr>
          </a:p>
          <a:p>
            <a:pPr algn="just" rtl="1">
              <a:lnSpc>
                <a:spcPct val="120000"/>
              </a:lnSpc>
              <a:spcBef>
                <a:spcPts val="1339"/>
              </a:spcBef>
            </a:pPr>
            <a:r>
              <a:rPr lang="fa-IR" sz="1562" dirty="0">
                <a:latin typeface="Anjoman Regular" panose="00000500000000000000" pitchFamily="2" charset="-78"/>
                <a:cs typeface="Anjoman Regular" panose="00000500000000000000" pitchFamily="2" charset="-78"/>
              </a:rPr>
              <a:t>از سوی دیگر بنا بر گزارشات علم تجربی جنین‌شناسی و مشاهدات تجربی سونوگرافی، در هفته هشتم (کمتر از دو ماهگی) بعد از لقاح، استخوان‌های جنین تشکیل شده و بر روی آنها گوشت پوشانیده شده و جنین، انسانی مینیاتوری و کامل از اجزا و اندام است و دارای حرکات ارادی و اختیاری می‌باشد هرچند ضربه‌های وارد شده وی به دیواره رحم، آن قدر قدرت ندارد که قابل لمس باشد.</a:t>
            </a:r>
            <a:endParaRPr lang="en-US" sz="1562" dirty="0">
              <a:latin typeface="Anjoman Regular" panose="00000500000000000000" pitchFamily="2" charset="-78"/>
              <a:cs typeface="Anjoman Regular" panose="00000500000000000000" pitchFamily="2" charset="-78"/>
            </a:endParaRPr>
          </a:p>
        </p:txBody>
      </p:sp>
      <p:sp>
        <p:nvSpPr>
          <p:cNvPr id="4" name="Title 3"/>
          <p:cNvSpPr>
            <a:spLocks noGrp="1"/>
          </p:cNvSpPr>
          <p:nvPr>
            <p:ph type="title"/>
          </p:nvPr>
        </p:nvSpPr>
        <p:spPr>
          <a:xfrm>
            <a:off x="-874713" y="384175"/>
            <a:ext cx="7823716" cy="986233"/>
          </a:xfrm>
        </p:spPr>
        <p:txBody>
          <a:bodyPr/>
          <a:lstStyle/>
          <a:p>
            <a:pPr algn="just" rtl="1"/>
            <a:r>
              <a:rPr lang="fa-IR" dirty="0">
                <a:latin typeface="Ahang Black" panose="00000A00000000000000" pitchFamily="50" charset="-78"/>
                <a:cs typeface="Ahang Black" panose="00000A00000000000000" pitchFamily="50" charset="-78"/>
              </a:rPr>
              <a:t>امکان ولوج قبل از 4 ماهگی – بخش دوم</a:t>
            </a:r>
            <a:endParaRPr lang="en-US" dirty="0">
              <a:latin typeface="Ahang Black" panose="00000A00000000000000" pitchFamily="50" charset="-78"/>
              <a:cs typeface="Ahang Black" panose="00000A00000000000000" pitchFamily="50" charset="-78"/>
            </a:endParaRPr>
          </a:p>
        </p:txBody>
      </p:sp>
    </p:spTree>
    <p:extLst>
      <p:ext uri="{BB962C8B-B14F-4D97-AF65-F5344CB8AC3E}">
        <p14:creationId xmlns:p14="http://schemas.microsoft.com/office/powerpoint/2010/main" val="1269354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05663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B962EC-969A-E1CC-9F84-0FCB6C50E7D2}"/>
            </a:ext>
          </a:extLst>
        </p:cNvPr>
        <p:cNvGrpSpPr/>
        <p:nvPr/>
      </p:nvGrpSpPr>
      <p:grpSpPr>
        <a:xfrm>
          <a:off x="0" y="0"/>
          <a:ext cx="0" cy="0"/>
          <a:chOff x="0" y="0"/>
          <a:chExt cx="0" cy="0"/>
        </a:xfrm>
      </p:grpSpPr>
      <p:sp>
        <p:nvSpPr>
          <p:cNvPr id="4" name="من قتل نفسا">
            <a:extLst>
              <a:ext uri="{FF2B5EF4-FFF2-40B4-BE49-F238E27FC236}">
                <a16:creationId xmlns:a16="http://schemas.microsoft.com/office/drawing/2014/main" id="{84D752C5-A502-1B6D-D3BF-C105E705E2A7}"/>
              </a:ext>
            </a:extLst>
          </p:cNvPr>
          <p:cNvSpPr txBox="1">
            <a:spLocks/>
          </p:cNvSpPr>
          <p:nvPr/>
        </p:nvSpPr>
        <p:spPr>
          <a:xfrm>
            <a:off x="954087" y="1603375"/>
            <a:ext cx="7162800" cy="3733800"/>
          </a:xfrm>
          <a:prstGeom prst="rect">
            <a:avLst/>
          </a:prstGeom>
          <a:solidFill>
            <a:schemeClr val="accent1">
              <a:lumMod val="75000"/>
            </a:schemeClr>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lnSpc>
                <a:spcPct val="100000"/>
              </a:lnSpc>
              <a:buNone/>
            </a:pPr>
            <a:r>
              <a:rPr lang="fa-IR" sz="3600" b="1" dirty="0">
                <a:solidFill>
                  <a:schemeClr val="bg1"/>
                </a:solidFill>
                <a:latin typeface="Anjoman Regular" panose="00000500000000000000" pitchFamily="2" charset="-78"/>
                <a:cs typeface="Anjoman Regular" panose="00000500000000000000" pitchFamily="2" charset="-78"/>
              </a:rPr>
              <a:t>آیا</a:t>
            </a:r>
            <a:r>
              <a:rPr lang="ar-SA" sz="3600" b="1" dirty="0">
                <a:solidFill>
                  <a:schemeClr val="bg1"/>
                </a:solidFill>
                <a:latin typeface="Anjoman Regular" panose="00000500000000000000" pitchFamily="2" charset="-78"/>
                <a:cs typeface="Anjoman Regular" panose="00000500000000000000" pitchFamily="2" charset="-78"/>
              </a:rPr>
              <a:t> </a:t>
            </a:r>
            <a:r>
              <a:rPr lang="fa-IR" sz="3600" b="1" dirty="0">
                <a:solidFill>
                  <a:schemeClr val="bg1"/>
                </a:solidFill>
                <a:latin typeface="Anjoman Regular" panose="00000500000000000000" pitchFamily="2" charset="-78"/>
                <a:cs typeface="Anjoman Regular" panose="00000500000000000000" pitchFamily="2" charset="-78"/>
              </a:rPr>
              <a:t>نطفه و علقه و ... هم روح دارد؟</a:t>
            </a:r>
          </a:p>
          <a:p>
            <a:pPr marL="0" indent="0" algn="ctr" rtl="1">
              <a:lnSpc>
                <a:spcPct val="100000"/>
              </a:lnSpc>
              <a:buNone/>
            </a:pPr>
            <a:r>
              <a:rPr lang="fa-IR" sz="3600" b="1" dirty="0">
                <a:solidFill>
                  <a:schemeClr val="bg1"/>
                </a:solidFill>
                <a:latin typeface="Anjoman Regular" panose="00000500000000000000" pitchFamily="2" charset="-78"/>
                <a:cs typeface="Anjoman Regular" panose="00000500000000000000" pitchFamily="2" charset="-78"/>
              </a:rPr>
              <a:t>آیا روح او نباتی است یا حیوانی یا انسانی؟</a:t>
            </a:r>
          </a:p>
          <a:p>
            <a:pPr marL="0" indent="0" algn="ctr" rtl="1">
              <a:lnSpc>
                <a:spcPct val="100000"/>
              </a:lnSpc>
              <a:buNone/>
            </a:pPr>
            <a:r>
              <a:rPr lang="fa-IR" sz="3600" b="1" dirty="0">
                <a:solidFill>
                  <a:schemeClr val="bg1"/>
                </a:solidFill>
                <a:latin typeface="Anjoman Regular" panose="00000500000000000000" pitchFamily="2" charset="-78"/>
                <a:cs typeface="Anjoman Regular" panose="00000500000000000000" pitchFamily="2" charset="-78"/>
              </a:rPr>
              <a:t>آیا اسقاط نطفه و علقه و ... هم قتل است؟</a:t>
            </a:r>
            <a:endParaRPr lang="ar-SA" sz="1800" b="1" dirty="0">
              <a:solidFill>
                <a:schemeClr val="accent3"/>
              </a:solidFill>
              <a:latin typeface="Anjoman Regular" panose="00000500000000000000" pitchFamily="2" charset="-78"/>
              <a:cs typeface="Anjoman Regular" panose="00000500000000000000" pitchFamily="2" charset="-78"/>
            </a:endParaRPr>
          </a:p>
        </p:txBody>
      </p:sp>
    </p:spTree>
    <p:extLst>
      <p:ext uri="{BB962C8B-B14F-4D97-AF65-F5344CB8AC3E}">
        <p14:creationId xmlns:p14="http://schemas.microsoft.com/office/powerpoint/2010/main" val="140416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777435B-08FA-72E3-92B2-CAB249BC3AD4}"/>
              </a:ext>
            </a:extLst>
          </p:cNvPr>
          <p:cNvSpPr txBox="1">
            <a:spLocks/>
          </p:cNvSpPr>
          <p:nvPr/>
        </p:nvSpPr>
        <p:spPr>
          <a:xfrm>
            <a:off x="1495797" y="3061277"/>
            <a:ext cx="6349683" cy="1742498"/>
          </a:xfrm>
          <a:prstGeom prst="rect">
            <a:avLst/>
          </a:prstGeom>
        </p:spPr>
        <p:txBody>
          <a:bodyPr vert="horz" lIns="91440" tIns="45720" rIns="91440" bIns="45720" rtlCol="0">
            <a:noAutofit/>
          </a:bodyPr>
          <a:lstStyle>
            <a:lvl1pPr marL="0" indent="0" algn="ctr" defTabSz="914479" rtl="0" eaLnBrk="1" latinLnBrk="0" hangingPunct="1">
              <a:spcBef>
                <a:spcPct val="20000"/>
              </a:spcBef>
              <a:buFont typeface="Arial" panose="020B0604020202020204" pitchFamily="34" charset="0"/>
              <a:buNone/>
              <a:defRPr sz="3200" kern="1200">
                <a:solidFill>
                  <a:schemeClr val="tx1">
                    <a:tint val="75000"/>
                  </a:schemeClr>
                </a:solidFill>
                <a:latin typeface="IRTitr" panose="02000506000000020002" pitchFamily="2" charset="-78"/>
                <a:ea typeface="+mn-ea"/>
                <a:cs typeface="IRTitr" panose="02000506000000020002" pitchFamily="2" charset="-78"/>
              </a:defRPr>
            </a:lvl1pPr>
            <a:lvl2pPr marL="457239" indent="0" algn="ctr" defTabSz="914479" rtl="0" eaLnBrk="1" latinLnBrk="0" hangingPunct="1">
              <a:spcBef>
                <a:spcPct val="20000"/>
              </a:spcBef>
              <a:buFont typeface="Arial" panose="020B0604020202020204" pitchFamily="34" charset="0"/>
              <a:buNone/>
              <a:defRPr sz="2800" kern="1200">
                <a:solidFill>
                  <a:schemeClr val="tx1">
                    <a:tint val="75000"/>
                  </a:schemeClr>
                </a:solidFill>
                <a:latin typeface="IRMitra" panose="02000506000000020002" pitchFamily="2" charset="-78"/>
                <a:ea typeface="+mn-ea"/>
                <a:cs typeface="IRMitra" panose="02000506000000020002" pitchFamily="2" charset="-78"/>
              </a:defRPr>
            </a:lvl2pPr>
            <a:lvl3pPr marL="914479" indent="0" algn="ctr" defTabSz="914479" rtl="0" eaLnBrk="1" latinLnBrk="0" hangingPunct="1">
              <a:spcBef>
                <a:spcPct val="20000"/>
              </a:spcBef>
              <a:buFont typeface="Arial" panose="020B0604020202020204" pitchFamily="34" charset="0"/>
              <a:buNone/>
              <a:defRPr sz="2400" kern="1200">
                <a:solidFill>
                  <a:schemeClr val="tx1">
                    <a:tint val="75000"/>
                  </a:schemeClr>
                </a:solidFill>
                <a:latin typeface="IRMitra" panose="02000506000000020002" pitchFamily="2" charset="-78"/>
                <a:ea typeface="+mn-ea"/>
                <a:cs typeface="IRMitra" panose="02000506000000020002" pitchFamily="2" charset="-78"/>
              </a:defRPr>
            </a:lvl3pPr>
            <a:lvl4pPr marL="1371718" indent="0" algn="ctr" defTabSz="914479" rtl="0" eaLnBrk="1" latinLnBrk="0" hangingPunct="1">
              <a:spcBef>
                <a:spcPct val="20000"/>
              </a:spcBef>
              <a:buFont typeface="Arial" panose="020B0604020202020204" pitchFamily="34" charset="0"/>
              <a:buNone/>
              <a:defRPr sz="2000" kern="1200">
                <a:solidFill>
                  <a:schemeClr val="tx1">
                    <a:tint val="75000"/>
                  </a:schemeClr>
                </a:solidFill>
                <a:latin typeface="IRMitra" panose="02000506000000020002" pitchFamily="2" charset="-78"/>
                <a:ea typeface="+mn-ea"/>
                <a:cs typeface="IRMitra" panose="02000506000000020002" pitchFamily="2" charset="-78"/>
              </a:defRPr>
            </a:lvl4pPr>
            <a:lvl5pPr marL="1828958" indent="0" algn="ctr" defTabSz="914479" rtl="0" eaLnBrk="1" latinLnBrk="0" hangingPunct="1">
              <a:spcBef>
                <a:spcPct val="20000"/>
              </a:spcBef>
              <a:buFont typeface="Arial" panose="020B0604020202020204" pitchFamily="34" charset="0"/>
              <a:buNone/>
              <a:defRPr sz="2000" kern="1200">
                <a:solidFill>
                  <a:schemeClr val="tx1">
                    <a:tint val="75000"/>
                  </a:schemeClr>
                </a:solidFill>
                <a:latin typeface="IRMitra" panose="02000506000000020002" pitchFamily="2" charset="-78"/>
                <a:ea typeface="+mn-ea"/>
                <a:cs typeface="IRMitra" panose="02000506000000020002" pitchFamily="2" charset="-78"/>
              </a:defRPr>
            </a:lvl5pPr>
            <a:lvl6pPr marL="2286197" indent="0" algn="ctr" defTabSz="914479"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437" indent="0" algn="ctr" defTabSz="914479"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676" indent="0" algn="ctr" defTabSz="914479"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915" indent="0" algn="ctr" defTabSz="914479"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rtl="1">
              <a:lnSpc>
                <a:spcPct val="150000"/>
              </a:lnSpc>
            </a:pPr>
            <a:endParaRPr lang="en-US" sz="1800" kern="1200" dirty="0">
              <a:solidFill>
                <a:schemeClr val="tx1">
                  <a:lumMod val="65000"/>
                  <a:lumOff val="35000"/>
                </a:schemeClr>
              </a:solidFill>
              <a:effectLst/>
              <a:latin typeface="IRTitr" panose="02000506000000020002" pitchFamily="2" charset="-78"/>
              <a:ea typeface="+mn-ea"/>
              <a:cs typeface="+mn-cs"/>
            </a:endParaRPr>
          </a:p>
        </p:txBody>
      </p:sp>
      <p:sp>
        <p:nvSpPr>
          <p:cNvPr id="5" name="TextBox 4">
            <a:extLst>
              <a:ext uri="{FF2B5EF4-FFF2-40B4-BE49-F238E27FC236}">
                <a16:creationId xmlns:a16="http://schemas.microsoft.com/office/drawing/2014/main" id="{4A058AE6-6BFB-3F00-4AB8-807ABA20C9F7}"/>
              </a:ext>
            </a:extLst>
          </p:cNvPr>
          <p:cNvSpPr txBox="1"/>
          <p:nvPr/>
        </p:nvSpPr>
        <p:spPr>
          <a:xfrm>
            <a:off x="573087" y="2517775"/>
            <a:ext cx="7543799" cy="3370153"/>
          </a:xfrm>
          <a:prstGeom prst="rect">
            <a:avLst/>
          </a:prstGeom>
          <a:noFill/>
        </p:spPr>
        <p:txBody>
          <a:bodyPr wrap="square">
            <a:spAutoFit/>
          </a:bodyPr>
          <a:lstStyle/>
          <a:p>
            <a:pPr algn="r" rtl="1">
              <a:lnSpc>
                <a:spcPct val="150000"/>
              </a:lnSpc>
            </a:pPr>
            <a:r>
              <a:rPr lang="fa-IR" sz="2400" dirty="0">
                <a:latin typeface="Anjoman Regular" panose="00000500000000000000" pitchFamily="2" charset="-78"/>
                <a:cs typeface="Anjoman Regular" panose="00000500000000000000" pitchFamily="2" charset="-78"/>
              </a:rPr>
              <a:t>علل الشرائع (صدوق)؛ ج‌1، ص: 236</a:t>
            </a:r>
          </a:p>
          <a:p>
            <a:pPr algn="r" rtl="1">
              <a:lnSpc>
                <a:spcPct val="150000"/>
              </a:lnSpc>
            </a:pPr>
            <a:r>
              <a:rPr lang="fa-IR" sz="2400" dirty="0">
                <a:latin typeface="Anjoman Regular" panose="00000500000000000000" pitchFamily="2" charset="-78"/>
                <a:cs typeface="Anjoman Regular" panose="00000500000000000000" pitchFamily="2" charset="-78"/>
              </a:rPr>
              <a:t>إِذَا ظَهَرَتِ الْبِدَعُ فَعَلَى الْعَالِمِ أَنْ يُظْهِرَ عِلْمَهُ فَإِنْ لَمْ يَفْعَلْ سُلِبَ مِنْهُ نُورُ الْإِيمَانِ. </a:t>
            </a:r>
          </a:p>
          <a:p>
            <a:pPr algn="r" rtl="1">
              <a:lnSpc>
                <a:spcPct val="150000"/>
              </a:lnSpc>
            </a:pPr>
            <a:r>
              <a:rPr lang="fa-IR" sz="2400" dirty="0">
                <a:latin typeface="Anjoman Regular" panose="00000500000000000000" pitchFamily="2" charset="-78"/>
                <a:cs typeface="Anjoman Regular" panose="00000500000000000000" pitchFamily="2" charset="-78"/>
              </a:rPr>
              <a:t>الكافي (ط - الإسلامية)؛ ج‌1، ص: 54</a:t>
            </a:r>
          </a:p>
          <a:p>
            <a:pPr algn="r" rtl="1">
              <a:lnSpc>
                <a:spcPct val="150000"/>
              </a:lnSpc>
            </a:pPr>
            <a:r>
              <a:rPr lang="fa-IR" sz="2400" dirty="0">
                <a:latin typeface="Anjoman Regular" panose="00000500000000000000" pitchFamily="2" charset="-78"/>
                <a:cs typeface="Anjoman Regular" panose="00000500000000000000" pitchFamily="2" charset="-78"/>
              </a:rPr>
              <a:t>قَالَ رَسُولُ اللَّهِ ص إِذَا ظَهَرَتِ الْبِدَعُ فِي أُمَّتِي فَلْيُظْهِرِ الْعَالِمُ عِلْمَهُ فَمَنْ لَمْ يَفْعَلْ فَعَلَيْهِ لَعْنَةُ اللَّهِ.</a:t>
            </a:r>
          </a:p>
        </p:txBody>
      </p:sp>
    </p:spTree>
    <p:extLst>
      <p:ext uri="{BB962C8B-B14F-4D97-AF65-F5344CB8AC3E}">
        <p14:creationId xmlns:p14="http://schemas.microsoft.com/office/powerpoint/2010/main" val="10224826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E45F6C-7537-2F66-4126-C27255262D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1FDD3A-D533-D965-5E8A-687F9A170D25}"/>
              </a:ext>
            </a:extLst>
          </p:cNvPr>
          <p:cNvSpPr>
            <a:spLocks noGrp="1"/>
          </p:cNvSpPr>
          <p:nvPr>
            <p:ph type="title"/>
          </p:nvPr>
        </p:nvSpPr>
        <p:spPr>
          <a:xfrm>
            <a:off x="1030287" y="231775"/>
            <a:ext cx="6096000" cy="1017058"/>
          </a:xfrm>
        </p:spPr>
        <p:txBody>
          <a:bodyPr/>
          <a:lstStyle/>
          <a:p>
            <a:pPr algn="ctr">
              <a:lnSpc>
                <a:spcPct val="200000"/>
              </a:lnSpc>
            </a:pPr>
            <a:r>
              <a:rPr lang="fa-IR" sz="4000" dirty="0">
                <a:latin typeface="Ahang Black" panose="00000A00000000000000" pitchFamily="50" charset="-78"/>
                <a:cs typeface="Ahang Black" panose="00000A00000000000000" pitchFamily="50" charset="-78"/>
              </a:rPr>
              <a:t>روح و دیه برای جنین</a:t>
            </a:r>
            <a:endParaRPr lang="en-US" sz="4000" dirty="0">
              <a:latin typeface="Ahang Black" panose="00000A00000000000000" pitchFamily="50" charset="-78"/>
              <a:cs typeface="Ahang Black" panose="00000A00000000000000" pitchFamily="50" charset="-78"/>
            </a:endParaRPr>
          </a:p>
        </p:txBody>
      </p:sp>
      <p:sp>
        <p:nvSpPr>
          <p:cNvPr id="3" name="Content Placeholder 2">
            <a:extLst>
              <a:ext uri="{FF2B5EF4-FFF2-40B4-BE49-F238E27FC236}">
                <a16:creationId xmlns:a16="http://schemas.microsoft.com/office/drawing/2014/main" id="{B45E3F57-8CF9-2406-68F6-00BFAAC2D81E}"/>
              </a:ext>
            </a:extLst>
          </p:cNvPr>
          <p:cNvSpPr>
            <a:spLocks noGrp="1"/>
          </p:cNvSpPr>
          <p:nvPr>
            <p:ph idx="1"/>
          </p:nvPr>
        </p:nvSpPr>
        <p:spPr>
          <a:xfrm>
            <a:off x="420687" y="1755775"/>
            <a:ext cx="5758337" cy="4027269"/>
          </a:xfrm>
        </p:spPr>
        <p:txBody>
          <a:bodyPr>
            <a:normAutofit fontScale="70000" lnSpcReduction="20000"/>
          </a:bodyPr>
          <a:lstStyle/>
          <a:p>
            <a:pPr marL="0" indent="0" algn="r">
              <a:lnSpc>
                <a:spcPct val="220000"/>
              </a:lnSpc>
              <a:buNone/>
            </a:pPr>
            <a:r>
              <a:rPr lang="fa-IR" sz="1700" b="1" dirty="0">
                <a:latin typeface="Anjoman Regular" panose="00000500000000000000" pitchFamily="2" charset="-78"/>
                <a:cs typeface="Anjoman Regular" panose="00000500000000000000" pitchFamily="2" charset="-78"/>
              </a:rPr>
              <a:t>سعید بن مسیب از امام سجاد (ع)</a:t>
            </a:r>
            <a:endParaRPr lang="en-US" sz="1700" b="1" dirty="0">
              <a:latin typeface="Anjoman Regular" panose="00000500000000000000" pitchFamily="2" charset="-78"/>
              <a:cs typeface="Anjoman Regular" panose="00000500000000000000" pitchFamily="2" charset="-78"/>
            </a:endParaRPr>
          </a:p>
          <a:p>
            <a:pPr marL="0" indent="0" algn="ctr">
              <a:lnSpc>
                <a:spcPct val="220000"/>
              </a:lnSpc>
              <a:buNone/>
            </a:pPr>
            <a:r>
              <a:rPr lang="fa-IR" b="1" dirty="0">
                <a:latin typeface="Anjoman Regular" panose="00000500000000000000" pitchFamily="2" charset="-78"/>
                <a:cs typeface="Anjoman Regular" panose="00000500000000000000" pitchFamily="2" charset="-78"/>
              </a:rPr>
              <a:t>قُلْتُ لَهُ أَ رَأَيْتَ تَحَوُّلَهُ فِي بَطْنِهَا إِلَى حَالٍ </a:t>
            </a:r>
            <a:r>
              <a:rPr lang="fa-IR" b="1" dirty="0">
                <a:solidFill>
                  <a:srgbClr val="FF0000"/>
                </a:solidFill>
                <a:latin typeface="Anjoman Regular" panose="00000500000000000000" pitchFamily="2" charset="-78"/>
                <a:cs typeface="Anjoman Regular" panose="00000500000000000000" pitchFamily="2" charset="-78"/>
              </a:rPr>
              <a:t>أَ بِرُوحٍ كَانَ ذَلِكَ أَوْ بِغَيْرِ رُوحٍ </a:t>
            </a:r>
            <a:r>
              <a:rPr lang="fa-IR" b="1" dirty="0">
                <a:latin typeface="Anjoman Regular" panose="00000500000000000000" pitchFamily="2" charset="-78"/>
                <a:cs typeface="Anjoman Regular" panose="00000500000000000000" pitchFamily="2" charset="-78"/>
              </a:rPr>
              <a:t>قَالَ‏ </a:t>
            </a:r>
            <a:r>
              <a:rPr lang="fa-IR" b="1" dirty="0">
                <a:solidFill>
                  <a:srgbClr val="FF0000"/>
                </a:solidFill>
                <a:latin typeface="Anjoman Regular" panose="00000500000000000000" pitchFamily="2" charset="-78"/>
                <a:cs typeface="Anjoman Regular" panose="00000500000000000000" pitchFamily="2" charset="-78"/>
              </a:rPr>
              <a:t>بِرُوحٍ‏ عَدَا الْحَيَاةِ الْقَدِيمِ </a:t>
            </a:r>
            <a:r>
              <a:rPr lang="fa-IR" b="1" dirty="0">
                <a:latin typeface="Anjoman Regular" panose="00000500000000000000" pitchFamily="2" charset="-78"/>
                <a:cs typeface="Anjoman Regular" panose="00000500000000000000" pitchFamily="2" charset="-78"/>
              </a:rPr>
              <a:t>الْمَنْقُولِ فِي أَصْلَابِ الرِّجَالِ وَ أَرْحَامِ النِّسَاءِ وَ لَوْ لَا أَنَّهُ كَانَ فِيهِ رُوحٌ عَدَا الْحَيَاةِ </a:t>
            </a:r>
            <a:r>
              <a:rPr lang="fa-IR" b="1" dirty="0">
                <a:solidFill>
                  <a:srgbClr val="FF0000"/>
                </a:solidFill>
                <a:latin typeface="Anjoman Regular" panose="00000500000000000000" pitchFamily="2" charset="-78"/>
                <a:cs typeface="Anjoman Regular" panose="00000500000000000000" pitchFamily="2" charset="-78"/>
              </a:rPr>
              <a:t>مَا تَحَوَّلَ عَنْ حَالٍ بَعْدَ حَالٍ فِي الرَّحِمِ</a:t>
            </a:r>
            <a:r>
              <a:rPr lang="fa-IR" b="1" dirty="0">
                <a:latin typeface="Anjoman Regular" panose="00000500000000000000" pitchFamily="2" charset="-78"/>
                <a:cs typeface="Anjoman Regular" panose="00000500000000000000" pitchFamily="2" charset="-78"/>
              </a:rPr>
              <a:t> وَ </a:t>
            </a:r>
            <a:r>
              <a:rPr lang="fa-IR" b="1" dirty="0">
                <a:solidFill>
                  <a:srgbClr val="FF0000"/>
                </a:solidFill>
                <a:latin typeface="Anjoman Regular" panose="00000500000000000000" pitchFamily="2" charset="-78"/>
                <a:cs typeface="Anjoman Regular" panose="00000500000000000000" pitchFamily="2" charset="-78"/>
              </a:rPr>
              <a:t>مَا كَانَ إِذاً عَلَى مَنْ يَقْتُلُهُ دِيَةٌ.</a:t>
            </a:r>
          </a:p>
          <a:p>
            <a:pPr marL="0" indent="0" algn="l">
              <a:lnSpc>
                <a:spcPct val="220000"/>
              </a:lnSpc>
              <a:buNone/>
            </a:pPr>
            <a:r>
              <a:rPr lang="fa-IR" sz="1700" b="1" dirty="0">
                <a:latin typeface="Anjoman Regular" panose="00000500000000000000" pitchFamily="2" charset="-78"/>
                <a:cs typeface="Anjoman Regular" panose="00000500000000000000" pitchFamily="2" charset="-78"/>
              </a:rPr>
              <a:t>کافی ج 7 ص 347 ح 15</a:t>
            </a:r>
          </a:p>
        </p:txBody>
      </p:sp>
    </p:spTree>
    <p:extLst>
      <p:ext uri="{BB962C8B-B14F-4D97-AF65-F5344CB8AC3E}">
        <p14:creationId xmlns:p14="http://schemas.microsoft.com/office/powerpoint/2010/main" val="12659331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2B51F5-D2A4-AA14-D815-61CCFBB91A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90FB36-C834-5576-89AE-94C3D10166A0}"/>
              </a:ext>
            </a:extLst>
          </p:cNvPr>
          <p:cNvSpPr>
            <a:spLocks noGrp="1"/>
          </p:cNvSpPr>
          <p:nvPr>
            <p:ph type="title"/>
          </p:nvPr>
        </p:nvSpPr>
        <p:spPr>
          <a:xfrm>
            <a:off x="939332" y="155575"/>
            <a:ext cx="6096000" cy="1017058"/>
          </a:xfrm>
        </p:spPr>
        <p:txBody>
          <a:bodyPr/>
          <a:lstStyle/>
          <a:p>
            <a:pPr algn="ctr"/>
            <a:r>
              <a:rPr lang="fa-IR" sz="2000" dirty="0">
                <a:solidFill>
                  <a:schemeClr val="tx1">
                    <a:lumMod val="75000"/>
                    <a:lumOff val="25000"/>
                  </a:schemeClr>
                </a:solidFill>
                <a:latin typeface="Ahang Black" panose="00000A00000000000000" pitchFamily="50" charset="-78"/>
                <a:cs typeface="Ahang Black" panose="00000A00000000000000" pitchFamily="50" charset="-78"/>
              </a:rPr>
              <a:t>اختصاص دیه به جنایت بر انسان و سنگینی مبلغ دیه جنین</a:t>
            </a:r>
            <a:br>
              <a:rPr lang="fa-IR" sz="2000" dirty="0">
                <a:solidFill>
                  <a:schemeClr val="tx1">
                    <a:lumMod val="75000"/>
                    <a:lumOff val="25000"/>
                  </a:schemeClr>
                </a:solidFill>
                <a:latin typeface="Ahang Black" panose="00000A00000000000000" pitchFamily="50" charset="-78"/>
                <a:cs typeface="Ahang Black" panose="00000A00000000000000" pitchFamily="50" charset="-78"/>
              </a:rPr>
            </a:br>
            <a:r>
              <a:rPr lang="fa-IR" sz="2000" dirty="0">
                <a:solidFill>
                  <a:schemeClr val="tx1">
                    <a:lumMod val="75000"/>
                    <a:lumOff val="25000"/>
                  </a:schemeClr>
                </a:solidFill>
                <a:latin typeface="Ahang Black" panose="00000A00000000000000" pitchFamily="50" charset="-78"/>
                <a:cs typeface="Ahang Black" panose="00000A00000000000000" pitchFamily="50" charset="-78"/>
              </a:rPr>
              <a:t>و تناسب آن با دیه کامل</a:t>
            </a:r>
            <a:endParaRPr lang="en-US" sz="2000" dirty="0">
              <a:solidFill>
                <a:schemeClr val="tx1">
                  <a:lumMod val="75000"/>
                  <a:lumOff val="25000"/>
                </a:schemeClr>
              </a:solidFill>
              <a:latin typeface="Ahang Black" panose="00000A00000000000000" pitchFamily="50" charset="-78"/>
              <a:cs typeface="Ahang Black" panose="00000A00000000000000" pitchFamily="50" charset="-78"/>
            </a:endParaRPr>
          </a:p>
        </p:txBody>
      </p:sp>
      <p:graphicFrame>
        <p:nvGraphicFramePr>
          <p:cNvPr id="6" name="Table 5">
            <a:extLst>
              <a:ext uri="{FF2B5EF4-FFF2-40B4-BE49-F238E27FC236}">
                <a16:creationId xmlns:a16="http://schemas.microsoft.com/office/drawing/2014/main" id="{DB558755-CA68-7866-198F-4132BA15AF0F}"/>
              </a:ext>
            </a:extLst>
          </p:cNvPr>
          <p:cNvGraphicFramePr>
            <a:graphicFrameLocks noGrp="1"/>
          </p:cNvGraphicFramePr>
          <p:nvPr>
            <p:extLst>
              <p:ext uri="{D42A27DB-BD31-4B8C-83A1-F6EECF244321}">
                <p14:modId xmlns:p14="http://schemas.microsoft.com/office/powerpoint/2010/main" val="1636247905"/>
              </p:ext>
            </p:extLst>
          </p:nvPr>
        </p:nvGraphicFramePr>
        <p:xfrm>
          <a:off x="1030287" y="1603375"/>
          <a:ext cx="4931243" cy="4200733"/>
        </p:xfrm>
        <a:graphic>
          <a:graphicData uri="http://schemas.openxmlformats.org/drawingml/2006/table">
            <a:tbl>
              <a:tblPr rtl="1" firstRow="1" firstCol="1" bandRow="1">
                <a:tableStyleId>{5C22544A-7EE6-4342-B048-85BDC9FD1C3A}</a:tableStyleId>
              </a:tblPr>
              <a:tblGrid>
                <a:gridCol w="2382277">
                  <a:extLst>
                    <a:ext uri="{9D8B030D-6E8A-4147-A177-3AD203B41FA5}">
                      <a16:colId xmlns:a16="http://schemas.microsoft.com/office/drawing/2014/main" val="20000"/>
                    </a:ext>
                  </a:extLst>
                </a:gridCol>
                <a:gridCol w="1290822">
                  <a:extLst>
                    <a:ext uri="{9D8B030D-6E8A-4147-A177-3AD203B41FA5}">
                      <a16:colId xmlns:a16="http://schemas.microsoft.com/office/drawing/2014/main" val="20002"/>
                    </a:ext>
                  </a:extLst>
                </a:gridCol>
                <a:gridCol w="1258144">
                  <a:extLst>
                    <a:ext uri="{9D8B030D-6E8A-4147-A177-3AD203B41FA5}">
                      <a16:colId xmlns:a16="http://schemas.microsoft.com/office/drawing/2014/main" val="1408509335"/>
                    </a:ext>
                  </a:extLst>
                </a:gridCol>
              </a:tblGrid>
              <a:tr h="572076">
                <a:tc>
                  <a:txBody>
                    <a:bodyPr/>
                    <a:lstStyle/>
                    <a:p>
                      <a:pPr algn="ctr" rtl="1">
                        <a:lnSpc>
                          <a:spcPct val="115000"/>
                        </a:lnSpc>
                        <a:spcAft>
                          <a:spcPts val="0"/>
                        </a:spcAft>
                      </a:pPr>
                      <a:r>
                        <a:rPr lang="fa-IR" sz="1400" dirty="0">
                          <a:effectLst/>
                          <a:cs typeface="B Mitra" panose="00000400000000000000" pitchFamily="2" charset="-78"/>
                        </a:rPr>
                        <a:t>وضعیت جنین</a:t>
                      </a:r>
                      <a:endParaRPr lang="en-US" sz="1400" dirty="0">
                        <a:effectLst/>
                        <a:latin typeface="Times New Roman" panose="02020603050405020304" pitchFamily="18" charset="0"/>
                        <a:ea typeface="Calibri" panose="020F0502020204030204" pitchFamily="34" charset="0"/>
                        <a:cs typeface="B Mitra" panose="00000400000000000000" pitchFamily="2" charset="-78"/>
                      </a:endParaRPr>
                    </a:p>
                  </a:txBody>
                  <a:tcPr marL="68580" marR="68580" marT="0" marB="0" anchor="ctr"/>
                </a:tc>
                <a:tc>
                  <a:txBody>
                    <a:bodyPr/>
                    <a:lstStyle/>
                    <a:p>
                      <a:pPr algn="ctr" rtl="1">
                        <a:lnSpc>
                          <a:spcPct val="115000"/>
                        </a:lnSpc>
                        <a:spcAft>
                          <a:spcPts val="0"/>
                        </a:spcAft>
                      </a:pPr>
                      <a:r>
                        <a:rPr lang="fa-IR" sz="1400" dirty="0">
                          <a:effectLst/>
                          <a:cs typeface="B Mitra" panose="00000400000000000000" pitchFamily="2" charset="-78"/>
                        </a:rPr>
                        <a:t>دیه به مثقال شرعی طلا</a:t>
                      </a:r>
                      <a:endParaRPr lang="en-US" sz="1400" dirty="0">
                        <a:effectLst/>
                        <a:latin typeface="Times New Roman" panose="02020603050405020304" pitchFamily="18" charset="0"/>
                        <a:ea typeface="Calibri" panose="020F0502020204030204" pitchFamily="34" charset="0"/>
                        <a:cs typeface="B Mitra" panose="00000400000000000000" pitchFamily="2" charset="-78"/>
                      </a:endParaRPr>
                    </a:p>
                  </a:txBody>
                  <a:tcPr marL="68580" marR="68580" marT="0" marB="0" anchor="ctr"/>
                </a:tc>
                <a:tc>
                  <a:txBody>
                    <a:bodyPr/>
                    <a:lstStyle/>
                    <a:p>
                      <a:pPr algn="ctr" rtl="1">
                        <a:lnSpc>
                          <a:spcPct val="115000"/>
                        </a:lnSpc>
                        <a:spcAft>
                          <a:spcPts val="0"/>
                        </a:spcAft>
                      </a:pPr>
                      <a:r>
                        <a:rPr lang="fa-IR" sz="1400" dirty="0">
                          <a:effectLst/>
                          <a:latin typeface="Times New Roman" panose="02020603050405020304" pitchFamily="18" charset="0"/>
                          <a:ea typeface="Calibri" panose="020F0502020204030204" pitchFamily="34" charset="0"/>
                          <a:cs typeface="B Mitra" panose="00000400000000000000" pitchFamily="2" charset="-78"/>
                        </a:rPr>
                        <a:t>دیه به درهم نقره</a:t>
                      </a:r>
                      <a:endParaRPr lang="en-US" sz="1400" dirty="0">
                        <a:effectLst/>
                        <a:latin typeface="Times New Roman" panose="02020603050405020304" pitchFamily="18" charset="0"/>
                        <a:ea typeface="Calibri" panose="020F0502020204030204" pitchFamily="34" charset="0"/>
                        <a:cs typeface="B Mitra" panose="00000400000000000000" pitchFamily="2" charset="-78"/>
                      </a:endParaRPr>
                    </a:p>
                  </a:txBody>
                  <a:tcPr marL="68580" marR="68580" marT="0" marB="0" anchor="ctr"/>
                </a:tc>
                <a:extLst>
                  <a:ext uri="{0D108BD9-81ED-4DB2-BD59-A6C34878D82A}">
                    <a16:rowId xmlns:a16="http://schemas.microsoft.com/office/drawing/2014/main" val="10000"/>
                  </a:ext>
                </a:extLst>
              </a:tr>
              <a:tr h="247499">
                <a:tc>
                  <a:txBody>
                    <a:bodyPr/>
                    <a:lstStyle/>
                    <a:p>
                      <a:pPr algn="ctr" rtl="1">
                        <a:lnSpc>
                          <a:spcPct val="115000"/>
                        </a:lnSpc>
                        <a:spcAft>
                          <a:spcPts val="0"/>
                        </a:spcAft>
                      </a:pPr>
                      <a:r>
                        <a:rPr lang="fa-IR" sz="1400" dirty="0">
                          <a:effectLst/>
                          <a:cs typeface="B Mitra" panose="00000400000000000000" pitchFamily="2" charset="-78"/>
                        </a:rPr>
                        <a:t>نطفه</a:t>
                      </a:r>
                      <a:endParaRPr lang="en-US" sz="2000" dirty="0">
                        <a:effectLst/>
                        <a:latin typeface="Times New Roman" panose="02020603050405020304" pitchFamily="18" charset="0"/>
                        <a:ea typeface="Calibri" panose="020F0502020204030204" pitchFamily="34" charset="0"/>
                        <a:cs typeface="B Mitra" panose="00000400000000000000" pitchFamily="2" charset="-78"/>
                      </a:endParaRPr>
                    </a:p>
                  </a:txBody>
                  <a:tcPr marL="68580" marR="68580" marT="0" marB="0" anchor="ctr"/>
                </a:tc>
                <a:tc>
                  <a:txBody>
                    <a:bodyPr/>
                    <a:lstStyle/>
                    <a:p>
                      <a:pPr algn="ctr" rtl="1">
                        <a:lnSpc>
                          <a:spcPct val="115000"/>
                        </a:lnSpc>
                        <a:spcAft>
                          <a:spcPts val="0"/>
                        </a:spcAft>
                      </a:pPr>
                      <a:r>
                        <a:rPr lang="fa-IR" sz="1400" dirty="0">
                          <a:effectLst/>
                          <a:cs typeface="B Titr" panose="00000700000000000000" pitchFamily="2" charset="-78"/>
                        </a:rPr>
                        <a:t>20 </a:t>
                      </a:r>
                      <a:endParaRPr lang="en-US" sz="1400" dirty="0">
                        <a:effectLst/>
                        <a:latin typeface="Times New Roman" panose="02020603050405020304" pitchFamily="18" charset="0"/>
                        <a:ea typeface="Calibri" panose="020F0502020204030204" pitchFamily="34" charset="0"/>
                        <a:cs typeface="B Titr" panose="00000700000000000000" pitchFamily="2" charset="-78"/>
                      </a:endParaRPr>
                    </a:p>
                  </a:txBody>
                  <a:tcPr marL="68580" marR="68580" marT="0" marB="0" anchor="ctr"/>
                </a:tc>
                <a:tc>
                  <a:txBody>
                    <a:bodyPr/>
                    <a:lstStyle/>
                    <a:p>
                      <a:pPr algn="ctr" rtl="1">
                        <a:lnSpc>
                          <a:spcPct val="115000"/>
                        </a:lnSpc>
                        <a:spcAft>
                          <a:spcPts val="0"/>
                        </a:spcAft>
                      </a:pPr>
                      <a:r>
                        <a:rPr lang="fa-IR" sz="1400" dirty="0">
                          <a:effectLst/>
                          <a:latin typeface="Times New Roman" panose="02020603050405020304" pitchFamily="18" charset="0"/>
                          <a:ea typeface="Calibri" panose="020F0502020204030204" pitchFamily="34" charset="0"/>
                          <a:cs typeface="B Titr" panose="00000700000000000000" pitchFamily="2" charset="-78"/>
                        </a:rPr>
                        <a:t>200</a:t>
                      </a:r>
                      <a:endParaRPr lang="en-US" sz="1400" dirty="0">
                        <a:effectLst/>
                        <a:latin typeface="Times New Roman" panose="02020603050405020304" pitchFamily="18" charset="0"/>
                        <a:ea typeface="Calibri" panose="020F0502020204030204" pitchFamily="34" charset="0"/>
                        <a:cs typeface="B Titr" panose="00000700000000000000" pitchFamily="2" charset="-78"/>
                      </a:endParaRPr>
                    </a:p>
                  </a:txBody>
                  <a:tcPr marL="68580" marR="68580" marT="0" marB="0" anchor="ctr"/>
                </a:tc>
                <a:extLst>
                  <a:ext uri="{0D108BD9-81ED-4DB2-BD59-A6C34878D82A}">
                    <a16:rowId xmlns:a16="http://schemas.microsoft.com/office/drawing/2014/main" val="10001"/>
                  </a:ext>
                </a:extLst>
              </a:tr>
              <a:tr h="722977">
                <a:tc>
                  <a:txBody>
                    <a:bodyPr/>
                    <a:lstStyle/>
                    <a:p>
                      <a:pPr algn="ctr" rtl="1">
                        <a:lnSpc>
                          <a:spcPct val="115000"/>
                        </a:lnSpc>
                        <a:spcAft>
                          <a:spcPts val="0"/>
                        </a:spcAft>
                      </a:pPr>
                      <a:r>
                        <a:rPr lang="fa-IR" sz="1400" dirty="0">
                          <a:effectLst/>
                          <a:cs typeface="B Mitra" panose="00000400000000000000" pitchFamily="2" charset="-78"/>
                        </a:rPr>
                        <a:t>علقه (به صورت رویانی، رگ‌هایی به صورت جزایر خونی، لخته‌ای شکل)</a:t>
                      </a:r>
                      <a:endParaRPr lang="en-US" sz="2000" dirty="0">
                        <a:effectLst/>
                        <a:latin typeface="Times New Roman" panose="02020603050405020304" pitchFamily="18" charset="0"/>
                        <a:ea typeface="Calibri" panose="020F0502020204030204" pitchFamily="34" charset="0"/>
                        <a:cs typeface="B Mitra" panose="00000400000000000000" pitchFamily="2" charset="-78"/>
                      </a:endParaRPr>
                    </a:p>
                  </a:txBody>
                  <a:tcPr marL="68580" marR="68580" marT="0" marB="0" anchor="ctr"/>
                </a:tc>
                <a:tc>
                  <a:txBody>
                    <a:bodyPr/>
                    <a:lstStyle/>
                    <a:p>
                      <a:pPr algn="ctr" rtl="1">
                        <a:lnSpc>
                          <a:spcPct val="115000"/>
                        </a:lnSpc>
                        <a:spcAft>
                          <a:spcPts val="0"/>
                        </a:spcAft>
                      </a:pPr>
                      <a:r>
                        <a:rPr lang="fa-IR" sz="1400" dirty="0">
                          <a:effectLst/>
                          <a:cs typeface="B Titr" panose="00000700000000000000" pitchFamily="2" charset="-78"/>
                        </a:rPr>
                        <a:t>۴0</a:t>
                      </a:r>
                      <a:endParaRPr lang="en-US" sz="1400" dirty="0">
                        <a:effectLst/>
                        <a:latin typeface="Times New Roman" panose="02020603050405020304" pitchFamily="18" charset="0"/>
                        <a:ea typeface="Calibri" panose="020F0502020204030204" pitchFamily="34" charset="0"/>
                        <a:cs typeface="B Titr" panose="00000700000000000000" pitchFamily="2" charset="-78"/>
                      </a:endParaRPr>
                    </a:p>
                  </a:txBody>
                  <a:tcPr marL="68580" marR="68580" marT="0" marB="0" anchor="ctr"/>
                </a:tc>
                <a:tc>
                  <a:txBody>
                    <a:bodyPr/>
                    <a:lstStyle/>
                    <a:p>
                      <a:pPr algn="ctr" rtl="1">
                        <a:lnSpc>
                          <a:spcPct val="115000"/>
                        </a:lnSpc>
                        <a:spcAft>
                          <a:spcPts val="0"/>
                        </a:spcAft>
                      </a:pPr>
                      <a:r>
                        <a:rPr lang="fa-IR" sz="1400" dirty="0">
                          <a:effectLst/>
                          <a:latin typeface="Times New Roman" panose="02020603050405020304" pitchFamily="18" charset="0"/>
                          <a:ea typeface="Calibri" panose="020F0502020204030204" pitchFamily="34" charset="0"/>
                          <a:cs typeface="B Titr" panose="00000700000000000000" pitchFamily="2" charset="-78"/>
                        </a:rPr>
                        <a:t>400</a:t>
                      </a:r>
                      <a:endParaRPr lang="en-US" sz="1400" dirty="0">
                        <a:effectLst/>
                        <a:latin typeface="Times New Roman" panose="02020603050405020304" pitchFamily="18" charset="0"/>
                        <a:ea typeface="Calibri" panose="020F0502020204030204" pitchFamily="34" charset="0"/>
                        <a:cs typeface="B Titr" panose="00000700000000000000" pitchFamily="2" charset="-78"/>
                      </a:endParaRPr>
                    </a:p>
                  </a:txBody>
                  <a:tcPr marL="68580" marR="68580" marT="0" marB="0" anchor="ctr"/>
                </a:tc>
                <a:extLst>
                  <a:ext uri="{0D108BD9-81ED-4DB2-BD59-A6C34878D82A}">
                    <a16:rowId xmlns:a16="http://schemas.microsoft.com/office/drawing/2014/main" val="10002"/>
                  </a:ext>
                </a:extLst>
              </a:tr>
              <a:tr h="722977">
                <a:tc>
                  <a:txBody>
                    <a:bodyPr/>
                    <a:lstStyle/>
                    <a:p>
                      <a:pPr algn="ctr" rtl="1">
                        <a:lnSpc>
                          <a:spcPct val="115000"/>
                        </a:lnSpc>
                        <a:spcAft>
                          <a:spcPts val="0"/>
                        </a:spcAft>
                      </a:pPr>
                      <a:r>
                        <a:rPr lang="fa-IR" sz="1400" dirty="0">
                          <a:effectLst/>
                          <a:cs typeface="B Mitra" panose="00000400000000000000" pitchFamily="2" charset="-78"/>
                        </a:rPr>
                        <a:t>مضغه </a:t>
                      </a:r>
                    </a:p>
                    <a:p>
                      <a:pPr algn="ctr" rtl="1">
                        <a:lnSpc>
                          <a:spcPct val="115000"/>
                        </a:lnSpc>
                        <a:spcAft>
                          <a:spcPts val="0"/>
                        </a:spcAft>
                      </a:pPr>
                      <a:r>
                        <a:rPr lang="fa-IR" sz="1400" dirty="0">
                          <a:effectLst/>
                          <a:cs typeface="B Mitra" panose="00000400000000000000" pitchFamily="2" charset="-78"/>
                        </a:rPr>
                        <a:t>(توده سلولی به شکل گوشت له شده)</a:t>
                      </a:r>
                      <a:endParaRPr lang="en-US" sz="2000" dirty="0">
                        <a:effectLst/>
                        <a:latin typeface="Times New Roman" panose="02020603050405020304" pitchFamily="18" charset="0"/>
                        <a:ea typeface="Calibri" panose="020F0502020204030204" pitchFamily="34" charset="0"/>
                        <a:cs typeface="B Mitra" panose="00000400000000000000" pitchFamily="2" charset="-78"/>
                      </a:endParaRPr>
                    </a:p>
                  </a:txBody>
                  <a:tcPr marL="68580" marR="68580" marT="0" marB="0" anchor="ctr"/>
                </a:tc>
                <a:tc>
                  <a:txBody>
                    <a:bodyPr/>
                    <a:lstStyle/>
                    <a:p>
                      <a:pPr algn="ctr" rtl="1">
                        <a:lnSpc>
                          <a:spcPct val="115000"/>
                        </a:lnSpc>
                        <a:spcAft>
                          <a:spcPts val="0"/>
                        </a:spcAft>
                      </a:pPr>
                      <a:r>
                        <a:rPr lang="fa-IR" sz="1400" dirty="0">
                          <a:effectLst/>
                          <a:cs typeface="B Titr" panose="00000700000000000000" pitchFamily="2" charset="-78"/>
                        </a:rPr>
                        <a:t>۶۰</a:t>
                      </a:r>
                      <a:endParaRPr lang="en-US" sz="1400" dirty="0">
                        <a:effectLst/>
                        <a:latin typeface="Times New Roman" panose="02020603050405020304" pitchFamily="18" charset="0"/>
                        <a:ea typeface="Calibri" panose="020F0502020204030204" pitchFamily="34" charset="0"/>
                        <a:cs typeface="B Titr" panose="00000700000000000000" pitchFamily="2" charset="-78"/>
                      </a:endParaRPr>
                    </a:p>
                  </a:txBody>
                  <a:tcPr marL="68580" marR="68580" marT="0" marB="0" anchor="ctr"/>
                </a:tc>
                <a:tc>
                  <a:txBody>
                    <a:bodyPr/>
                    <a:lstStyle/>
                    <a:p>
                      <a:pPr algn="ctr" rtl="1">
                        <a:lnSpc>
                          <a:spcPct val="115000"/>
                        </a:lnSpc>
                        <a:spcAft>
                          <a:spcPts val="0"/>
                        </a:spcAft>
                      </a:pPr>
                      <a:r>
                        <a:rPr lang="fa-IR" sz="1400" dirty="0">
                          <a:effectLst/>
                          <a:latin typeface="Times New Roman" panose="02020603050405020304" pitchFamily="18" charset="0"/>
                          <a:ea typeface="Calibri" panose="020F0502020204030204" pitchFamily="34" charset="0"/>
                          <a:cs typeface="B Titr" panose="00000700000000000000" pitchFamily="2" charset="-78"/>
                        </a:rPr>
                        <a:t>600</a:t>
                      </a:r>
                      <a:endParaRPr lang="en-US" sz="1400" dirty="0">
                        <a:effectLst/>
                        <a:latin typeface="Times New Roman" panose="02020603050405020304" pitchFamily="18" charset="0"/>
                        <a:ea typeface="Calibri" panose="020F0502020204030204" pitchFamily="34" charset="0"/>
                        <a:cs typeface="B Titr" panose="00000700000000000000" pitchFamily="2" charset="-78"/>
                      </a:endParaRPr>
                    </a:p>
                  </a:txBody>
                  <a:tcPr marL="68580" marR="68580" marT="0" marB="0" anchor="ctr"/>
                </a:tc>
                <a:extLst>
                  <a:ext uri="{0D108BD9-81ED-4DB2-BD59-A6C34878D82A}">
                    <a16:rowId xmlns:a16="http://schemas.microsoft.com/office/drawing/2014/main" val="10003"/>
                  </a:ext>
                </a:extLst>
              </a:tr>
              <a:tr h="722977">
                <a:tc>
                  <a:txBody>
                    <a:bodyPr/>
                    <a:lstStyle/>
                    <a:p>
                      <a:pPr algn="ctr" rtl="1">
                        <a:lnSpc>
                          <a:spcPct val="115000"/>
                        </a:lnSpc>
                        <a:spcAft>
                          <a:spcPts val="0"/>
                        </a:spcAft>
                      </a:pPr>
                      <a:r>
                        <a:rPr lang="fa-IR" sz="1400" dirty="0">
                          <a:effectLst/>
                          <a:cs typeface="B Mitra" panose="00000400000000000000" pitchFamily="2" charset="-78"/>
                        </a:rPr>
                        <a:t>تمایز پیدا کردن استخوان</a:t>
                      </a:r>
                      <a:r>
                        <a:rPr lang="fa-IR" sz="1200" dirty="0">
                          <a:effectLst/>
                          <a:cs typeface="B Mitra" panose="00000400000000000000" pitchFamily="2" charset="-78"/>
                        </a:rPr>
                        <a:t> (قبل از کشیده شدن گوشت بر روی استخوان ها)</a:t>
                      </a:r>
                      <a:endParaRPr lang="en-US" sz="2000" dirty="0">
                        <a:effectLst/>
                        <a:latin typeface="Times New Roman" panose="02020603050405020304" pitchFamily="18" charset="0"/>
                        <a:ea typeface="Calibri" panose="020F0502020204030204" pitchFamily="34" charset="0"/>
                        <a:cs typeface="B Mitra" panose="00000400000000000000" pitchFamily="2" charset="-78"/>
                      </a:endParaRPr>
                    </a:p>
                  </a:txBody>
                  <a:tcPr marL="68580" marR="68580" marT="0" marB="0" anchor="ctr"/>
                </a:tc>
                <a:tc>
                  <a:txBody>
                    <a:bodyPr/>
                    <a:lstStyle/>
                    <a:p>
                      <a:pPr algn="ctr" rtl="1">
                        <a:lnSpc>
                          <a:spcPct val="115000"/>
                        </a:lnSpc>
                        <a:spcAft>
                          <a:spcPts val="0"/>
                        </a:spcAft>
                      </a:pPr>
                      <a:r>
                        <a:rPr lang="fa-IR" sz="1400" dirty="0">
                          <a:effectLst/>
                          <a:cs typeface="B Titr" panose="00000700000000000000" pitchFamily="2" charset="-78"/>
                        </a:rPr>
                        <a:t>۸۰</a:t>
                      </a:r>
                      <a:endParaRPr lang="en-US" sz="1400" dirty="0">
                        <a:effectLst/>
                        <a:latin typeface="Times New Roman" panose="02020603050405020304" pitchFamily="18" charset="0"/>
                        <a:ea typeface="Calibri" panose="020F0502020204030204" pitchFamily="34" charset="0"/>
                        <a:cs typeface="B Titr" panose="00000700000000000000" pitchFamily="2" charset="-78"/>
                      </a:endParaRPr>
                    </a:p>
                  </a:txBody>
                  <a:tcPr marL="68580" marR="68580" marT="0" marB="0" anchor="ctr"/>
                </a:tc>
                <a:tc>
                  <a:txBody>
                    <a:bodyPr/>
                    <a:lstStyle/>
                    <a:p>
                      <a:pPr algn="ctr" rtl="1">
                        <a:lnSpc>
                          <a:spcPct val="115000"/>
                        </a:lnSpc>
                        <a:spcAft>
                          <a:spcPts val="0"/>
                        </a:spcAft>
                      </a:pPr>
                      <a:r>
                        <a:rPr lang="fa-IR" sz="1400" dirty="0">
                          <a:effectLst/>
                          <a:latin typeface="Times New Roman" panose="02020603050405020304" pitchFamily="18" charset="0"/>
                          <a:ea typeface="Calibri" panose="020F0502020204030204" pitchFamily="34" charset="0"/>
                          <a:cs typeface="B Titr" panose="00000700000000000000" pitchFamily="2" charset="-78"/>
                        </a:rPr>
                        <a:t>800</a:t>
                      </a:r>
                      <a:endParaRPr lang="en-US" sz="1400" dirty="0">
                        <a:effectLst/>
                        <a:latin typeface="Times New Roman" panose="02020603050405020304" pitchFamily="18" charset="0"/>
                        <a:ea typeface="Calibri" panose="020F0502020204030204" pitchFamily="34" charset="0"/>
                        <a:cs typeface="B Titr" panose="00000700000000000000" pitchFamily="2" charset="-78"/>
                      </a:endParaRPr>
                    </a:p>
                  </a:txBody>
                  <a:tcPr marL="68580" marR="68580" marT="0" marB="0" anchor="ctr"/>
                </a:tc>
                <a:extLst>
                  <a:ext uri="{0D108BD9-81ED-4DB2-BD59-A6C34878D82A}">
                    <a16:rowId xmlns:a16="http://schemas.microsoft.com/office/drawing/2014/main" val="10004"/>
                  </a:ext>
                </a:extLst>
              </a:tr>
              <a:tr h="523677">
                <a:tc>
                  <a:txBody>
                    <a:bodyPr/>
                    <a:lstStyle/>
                    <a:p>
                      <a:pPr algn="ctr" rtl="1">
                        <a:lnSpc>
                          <a:spcPct val="115000"/>
                        </a:lnSpc>
                        <a:spcAft>
                          <a:spcPts val="0"/>
                        </a:spcAft>
                      </a:pPr>
                      <a:r>
                        <a:rPr lang="fa-IR" sz="1400" dirty="0">
                          <a:effectLst/>
                          <a:cs typeface="B Mitra" panose="00000400000000000000" pitchFamily="2" charset="-78"/>
                        </a:rPr>
                        <a:t>جنین کامل</a:t>
                      </a:r>
                      <a:endParaRPr lang="en-US" sz="2000" dirty="0">
                        <a:effectLst/>
                        <a:cs typeface="B Mitra" panose="00000400000000000000" pitchFamily="2" charset="-78"/>
                      </a:endParaRPr>
                    </a:p>
                    <a:p>
                      <a:pPr algn="ctr" rtl="1">
                        <a:lnSpc>
                          <a:spcPct val="115000"/>
                        </a:lnSpc>
                        <a:spcAft>
                          <a:spcPts val="0"/>
                        </a:spcAft>
                      </a:pPr>
                      <a:r>
                        <a:rPr lang="fa-IR" sz="1400" dirty="0">
                          <a:effectLst/>
                          <a:cs typeface="B Mitra" panose="00000400000000000000" pitchFamily="2" charset="-78"/>
                        </a:rPr>
                        <a:t>قبل از دمیده شدن روح کامل</a:t>
                      </a:r>
                      <a:endParaRPr lang="en-US" sz="2000" dirty="0">
                        <a:effectLst/>
                        <a:latin typeface="Times New Roman" panose="02020603050405020304" pitchFamily="18" charset="0"/>
                        <a:ea typeface="Calibri" panose="020F0502020204030204" pitchFamily="34" charset="0"/>
                        <a:cs typeface="B Mitra" panose="00000400000000000000" pitchFamily="2" charset="-78"/>
                      </a:endParaRPr>
                    </a:p>
                  </a:txBody>
                  <a:tcPr marL="68580" marR="68580" marT="0" marB="0" anchor="ctr"/>
                </a:tc>
                <a:tc>
                  <a:txBody>
                    <a:bodyPr/>
                    <a:lstStyle/>
                    <a:p>
                      <a:pPr algn="ctr" rtl="1">
                        <a:lnSpc>
                          <a:spcPct val="115000"/>
                        </a:lnSpc>
                        <a:spcAft>
                          <a:spcPts val="0"/>
                        </a:spcAft>
                      </a:pPr>
                      <a:r>
                        <a:rPr lang="fa-IR" sz="1400" dirty="0">
                          <a:effectLst/>
                          <a:cs typeface="B Titr" panose="00000700000000000000" pitchFamily="2" charset="-78"/>
                        </a:rPr>
                        <a:t>100</a:t>
                      </a:r>
                      <a:endParaRPr lang="en-US" sz="1400" dirty="0">
                        <a:effectLst/>
                        <a:latin typeface="Times New Roman" panose="02020603050405020304" pitchFamily="18" charset="0"/>
                        <a:ea typeface="Calibri" panose="020F0502020204030204" pitchFamily="34" charset="0"/>
                        <a:cs typeface="B Titr" panose="00000700000000000000" pitchFamily="2" charset="-78"/>
                      </a:endParaRPr>
                    </a:p>
                  </a:txBody>
                  <a:tcPr marL="68580" marR="68580" marT="0" marB="0" anchor="ctr"/>
                </a:tc>
                <a:tc>
                  <a:txBody>
                    <a:bodyPr/>
                    <a:lstStyle/>
                    <a:p>
                      <a:pPr algn="ctr" rtl="1">
                        <a:lnSpc>
                          <a:spcPct val="115000"/>
                        </a:lnSpc>
                        <a:spcAft>
                          <a:spcPts val="0"/>
                        </a:spcAft>
                      </a:pPr>
                      <a:r>
                        <a:rPr lang="fa-IR" sz="1400" dirty="0">
                          <a:effectLst/>
                          <a:latin typeface="Times New Roman" panose="02020603050405020304" pitchFamily="18" charset="0"/>
                          <a:ea typeface="Calibri" panose="020F0502020204030204" pitchFamily="34" charset="0"/>
                          <a:cs typeface="B Titr" panose="00000700000000000000" pitchFamily="2" charset="-78"/>
                        </a:rPr>
                        <a:t>1000</a:t>
                      </a:r>
                      <a:endParaRPr lang="en-US" sz="1400" dirty="0">
                        <a:effectLst/>
                        <a:latin typeface="Times New Roman" panose="02020603050405020304" pitchFamily="18" charset="0"/>
                        <a:ea typeface="Calibri" panose="020F0502020204030204" pitchFamily="34" charset="0"/>
                        <a:cs typeface="B Titr" panose="00000700000000000000" pitchFamily="2" charset="-78"/>
                      </a:endParaRPr>
                    </a:p>
                  </a:txBody>
                  <a:tcPr marL="68580" marR="68580" marT="0" marB="0" anchor="ctr"/>
                </a:tc>
                <a:extLst>
                  <a:ext uri="{0D108BD9-81ED-4DB2-BD59-A6C34878D82A}">
                    <a16:rowId xmlns:a16="http://schemas.microsoft.com/office/drawing/2014/main" val="10005"/>
                  </a:ext>
                </a:extLst>
              </a:tr>
              <a:tr h="688550">
                <a:tc>
                  <a:txBody>
                    <a:bodyPr/>
                    <a:lstStyle/>
                    <a:p>
                      <a:pPr algn="ctr" rtl="1">
                        <a:lnSpc>
                          <a:spcPct val="115000"/>
                        </a:lnSpc>
                        <a:spcAft>
                          <a:spcPts val="0"/>
                        </a:spcAft>
                      </a:pPr>
                      <a:r>
                        <a:rPr lang="fa-IR" sz="1800" dirty="0">
                          <a:effectLst/>
                          <a:latin typeface="Times New Roman" panose="02020603050405020304" pitchFamily="18" charset="0"/>
                          <a:ea typeface="Calibri" panose="020F0502020204030204" pitchFamily="34" charset="0"/>
                          <a:cs typeface="B Mitra" panose="00000400000000000000" pitchFamily="2" charset="-78"/>
                        </a:rPr>
                        <a:t>بعد از دمیده شدن روح کامل</a:t>
                      </a:r>
                      <a:endParaRPr lang="en-US" sz="1800" dirty="0">
                        <a:effectLst/>
                        <a:latin typeface="Times New Roman" panose="02020603050405020304" pitchFamily="18" charset="0"/>
                        <a:ea typeface="Calibri" panose="020F0502020204030204" pitchFamily="34" charset="0"/>
                        <a:cs typeface="B Mitra" panose="00000400000000000000" pitchFamily="2" charset="-78"/>
                      </a:endParaRPr>
                    </a:p>
                  </a:txBody>
                  <a:tcPr marL="68580" marR="68580" marT="0" marB="0" anchor="ctr"/>
                </a:tc>
                <a:tc>
                  <a:txBody>
                    <a:bodyPr/>
                    <a:lstStyle/>
                    <a:p>
                      <a:pPr algn="ctr" rtl="1">
                        <a:lnSpc>
                          <a:spcPct val="115000"/>
                        </a:lnSpc>
                        <a:spcAft>
                          <a:spcPts val="0"/>
                        </a:spcAft>
                      </a:pPr>
                      <a:r>
                        <a:rPr lang="fa-IR" sz="1400" dirty="0">
                          <a:effectLst/>
                          <a:latin typeface="Times New Roman" panose="02020603050405020304" pitchFamily="18" charset="0"/>
                          <a:ea typeface="Calibri" panose="020F0502020204030204" pitchFamily="34" charset="0"/>
                          <a:cs typeface="B Titr" panose="00000700000000000000" pitchFamily="2" charset="-78"/>
                        </a:rPr>
                        <a:t>دیه انسان کامل</a:t>
                      </a:r>
                      <a:endParaRPr lang="en-US" sz="1400" dirty="0">
                        <a:effectLst/>
                        <a:latin typeface="Times New Roman" panose="02020603050405020304" pitchFamily="18" charset="0"/>
                        <a:ea typeface="Calibri" panose="020F0502020204030204" pitchFamily="34" charset="0"/>
                        <a:cs typeface="B Titr" panose="00000700000000000000" pitchFamily="2" charset="-78"/>
                      </a:endParaRPr>
                    </a:p>
                  </a:txBody>
                  <a:tcPr marL="68580" marR="68580" marT="0" marB="0" anchor="ctr"/>
                </a:tc>
                <a:tc>
                  <a:txBody>
                    <a:bodyPr/>
                    <a:lstStyle/>
                    <a:p>
                      <a:pPr algn="ctr" rtl="1">
                        <a:lnSpc>
                          <a:spcPct val="115000"/>
                        </a:lnSpc>
                        <a:spcAft>
                          <a:spcPts val="0"/>
                        </a:spcAft>
                      </a:pPr>
                      <a:r>
                        <a:rPr lang="fa-IR" sz="1400" dirty="0">
                          <a:effectLst/>
                          <a:latin typeface="Times New Roman" panose="02020603050405020304" pitchFamily="18" charset="0"/>
                          <a:ea typeface="Calibri" panose="020F0502020204030204" pitchFamily="34" charset="0"/>
                          <a:cs typeface="B Titr" panose="00000700000000000000" pitchFamily="2" charset="-78"/>
                        </a:rPr>
                        <a:t>دیه انسان کامل</a:t>
                      </a:r>
                      <a:endParaRPr lang="en-US" sz="1400" dirty="0">
                        <a:effectLst/>
                        <a:latin typeface="Times New Roman" panose="02020603050405020304" pitchFamily="18" charset="0"/>
                        <a:ea typeface="Calibri" panose="020F0502020204030204" pitchFamily="34" charset="0"/>
                        <a:cs typeface="B Titr" panose="00000700000000000000" pitchFamily="2" charset="-78"/>
                      </a:endParaRPr>
                    </a:p>
                  </a:txBody>
                  <a:tcPr marL="68580" marR="68580" marT="0" marB="0" anchor="ctr"/>
                </a:tc>
                <a:extLst>
                  <a:ext uri="{0D108BD9-81ED-4DB2-BD59-A6C34878D82A}">
                    <a16:rowId xmlns:a16="http://schemas.microsoft.com/office/drawing/2014/main" val="1592232096"/>
                  </a:ext>
                </a:extLst>
              </a:tr>
            </a:tbl>
          </a:graphicData>
        </a:graphic>
      </p:graphicFrame>
    </p:spTree>
    <p:extLst>
      <p:ext uri="{BB962C8B-B14F-4D97-AF65-F5344CB8AC3E}">
        <p14:creationId xmlns:p14="http://schemas.microsoft.com/office/powerpoint/2010/main" val="1917706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201054-8DFF-93FD-85C0-A320E9C423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A998D5-FDF9-B5C8-30FF-B0EAAA5C81E1}"/>
              </a:ext>
            </a:extLst>
          </p:cNvPr>
          <p:cNvSpPr txBox="1">
            <a:spLocks/>
          </p:cNvSpPr>
          <p:nvPr/>
        </p:nvSpPr>
        <p:spPr>
          <a:xfrm>
            <a:off x="1716087" y="1146175"/>
            <a:ext cx="5756739" cy="623023"/>
          </a:xfrm>
          <a:prstGeom prst="rect">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rtl="1">
              <a:lnSpc>
                <a:spcPct val="100000"/>
              </a:lnSpc>
            </a:pPr>
            <a:r>
              <a:rPr lang="fa-IR" sz="3200" dirty="0">
                <a:latin typeface="Anjoman Regular" panose="00000500000000000000" pitchFamily="2" charset="-78"/>
                <a:cs typeface="Anjoman Regular" panose="00000500000000000000" pitchFamily="2" charset="-78"/>
              </a:rPr>
              <a:t>مورث بودن جنین صحیح ابی عبیده</a:t>
            </a:r>
          </a:p>
        </p:txBody>
      </p:sp>
      <p:sp>
        <p:nvSpPr>
          <p:cNvPr id="4" name="من قتل نفسا">
            <a:extLst>
              <a:ext uri="{FF2B5EF4-FFF2-40B4-BE49-F238E27FC236}">
                <a16:creationId xmlns:a16="http://schemas.microsoft.com/office/drawing/2014/main" id="{7A19BEEC-57C5-BD1E-1B75-25AC2733692F}"/>
              </a:ext>
            </a:extLst>
          </p:cNvPr>
          <p:cNvSpPr txBox="1">
            <a:spLocks/>
          </p:cNvSpPr>
          <p:nvPr/>
        </p:nvSpPr>
        <p:spPr>
          <a:xfrm>
            <a:off x="573088" y="2441575"/>
            <a:ext cx="7924798" cy="2819400"/>
          </a:xfrm>
          <a:prstGeom prst="rect">
            <a:avLst/>
          </a:prstGeom>
          <a:solidFill>
            <a:schemeClr val="accent1">
              <a:lumMod val="75000"/>
            </a:schemeClr>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lnSpc>
                <a:spcPct val="100000"/>
              </a:lnSpc>
              <a:buNone/>
            </a:pPr>
            <a:r>
              <a:rPr lang="ar-SA" sz="1600" b="1" dirty="0">
                <a:solidFill>
                  <a:schemeClr val="bg1"/>
                </a:solidFill>
                <a:latin typeface="Anjoman Regular" panose="00000500000000000000" pitchFamily="2" charset="-78"/>
                <a:cs typeface="Anjoman Regular" panose="00000500000000000000" pitchFamily="2" charset="-78"/>
              </a:rPr>
              <a:t>عَنْ‌ أَبِي عُبَيْدَةَ‌ قَالَ‌: </a:t>
            </a:r>
            <a:endParaRPr lang="fa-IR" sz="1600" b="1" dirty="0">
              <a:solidFill>
                <a:schemeClr val="bg1"/>
              </a:solidFill>
              <a:latin typeface="Anjoman Regular" panose="00000500000000000000" pitchFamily="2" charset="-78"/>
              <a:cs typeface="Anjoman Regular" panose="00000500000000000000" pitchFamily="2" charset="-78"/>
            </a:endParaRPr>
          </a:p>
          <a:p>
            <a:pPr marL="0" indent="0" algn="ctr" rtl="1">
              <a:lnSpc>
                <a:spcPct val="150000"/>
              </a:lnSpc>
              <a:buNone/>
            </a:pPr>
            <a:r>
              <a:rPr lang="ar-SA" sz="2000" b="1" dirty="0">
                <a:solidFill>
                  <a:schemeClr val="bg1"/>
                </a:solidFill>
                <a:latin typeface="Anjoman Regular" panose="00000500000000000000" pitchFamily="2" charset="-78"/>
                <a:cs typeface="Anjoman Regular" panose="00000500000000000000" pitchFamily="2" charset="-78"/>
              </a:rPr>
              <a:t>سَأَلْتُ‌ أَبَا جَعْفَرٍ عَلَيْهِ‌ السَّلاَمُ‌ عَنِ‌ امْرَأَةٍ‌ شَرِبَتْ‌ دَوَاءً‌ عَمْداً وَ هِيَ‌ حَامِلٌ‌ وَ لَمْ‌ تُعْلِمْ‌ بِذَلِكَ‌ زَوْجَهَا فَأَلْقَتْ‌ وَلَدَهَا فَقَالَ‌ «إِنْ‌ كَانَ‌ لَهُ‌ عَظْمٌ‌ قَدْ نَبَتَ‌ عَلَيْهِ‌ اللَّحْمُ‌ فَعَلَيْهَا دِيَةٌ‌ تُسَلِّمُهَا إِلَى أَبِيهِ‌ وَ إِنْ‌ كَانَ‌ عَلَقَةً‌ أَوْ مُضْغَةً‌ فَإِنَّ‌ عَلَيْهَا أَرْبَعِينَ‌ دِينَاراً أَوْ غُرَّةً‌ تُؤَدِّيهَا إِلَى أَبِيهِ‌» فَقُلْتُ‌ لَهُ‌ فَهِيَ‌ لاَ تَرِثُ‌ وَلَدَهَا مِنْ‌ دِيَتِهِ‌ مَعَ‌ أَبِيهِ‌ قَالَ‌ «</a:t>
            </a:r>
            <a:r>
              <a:rPr lang="ar-SA" sz="2000" b="1" dirty="0">
                <a:solidFill>
                  <a:srgbClr val="FFFF00"/>
                </a:solidFill>
                <a:latin typeface="Anjoman Regular" panose="00000500000000000000" pitchFamily="2" charset="-78"/>
                <a:cs typeface="Anjoman Regular" panose="00000500000000000000" pitchFamily="2" charset="-78"/>
              </a:rPr>
              <a:t>لاَ لِأَنَّهَا قَتَلَتْه</a:t>
            </a:r>
            <a:r>
              <a:rPr lang="ar-SA" sz="2000" b="1" dirty="0">
                <a:solidFill>
                  <a:schemeClr val="bg1"/>
                </a:solidFill>
                <a:latin typeface="Anjoman Regular" panose="00000500000000000000" pitchFamily="2" charset="-78"/>
                <a:cs typeface="Anjoman Regular" panose="00000500000000000000" pitchFamily="2" charset="-78"/>
              </a:rPr>
              <a:t>ُ‌ فَلاَ تَرِثُهُ‌»</a:t>
            </a:r>
          </a:p>
          <a:p>
            <a:pPr marL="0" indent="0" rtl="1">
              <a:lnSpc>
                <a:spcPct val="100000"/>
              </a:lnSpc>
              <a:buNone/>
            </a:pPr>
            <a:r>
              <a:rPr lang="ar-SA" sz="1600" b="1" dirty="0">
                <a:solidFill>
                  <a:schemeClr val="bg1"/>
                </a:solidFill>
                <a:latin typeface="Anjoman Regular" panose="00000500000000000000" pitchFamily="2" charset="-78"/>
                <a:cs typeface="Anjoman Regular" panose="00000500000000000000" pitchFamily="2" charset="-78"/>
              </a:rPr>
              <a:t>من لا يحضره الفقيه، جلد: ۴، صفحه: ۳۱۹</a:t>
            </a:r>
          </a:p>
        </p:txBody>
      </p:sp>
    </p:spTree>
    <p:extLst>
      <p:ext uri="{BB962C8B-B14F-4D97-AF65-F5344CB8AC3E}">
        <p14:creationId xmlns:p14="http://schemas.microsoft.com/office/powerpoint/2010/main" val="3828418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FD7B9-BA37-182D-12C9-87D62FA277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354BF1-739D-EE6A-7B3C-7420A200614C}"/>
              </a:ext>
            </a:extLst>
          </p:cNvPr>
          <p:cNvSpPr txBox="1">
            <a:spLocks/>
          </p:cNvSpPr>
          <p:nvPr/>
        </p:nvSpPr>
        <p:spPr>
          <a:xfrm>
            <a:off x="2554287" y="1527175"/>
            <a:ext cx="4149262" cy="797299"/>
          </a:xfrm>
          <a:prstGeom prst="rect">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rtl="1">
              <a:lnSpc>
                <a:spcPct val="100000"/>
              </a:lnSpc>
            </a:pPr>
            <a:r>
              <a:rPr lang="fa-IR" sz="3200" dirty="0">
                <a:latin typeface="Anjoman Regular" panose="00000500000000000000" pitchFamily="2" charset="-78"/>
                <a:cs typeface="Anjoman Regular" panose="00000500000000000000" pitchFamily="2" charset="-78"/>
              </a:rPr>
              <a:t>آغاز حیات انسانی</a:t>
            </a:r>
          </a:p>
        </p:txBody>
      </p:sp>
      <p:sp>
        <p:nvSpPr>
          <p:cNvPr id="4" name="من قتل نفسا">
            <a:extLst>
              <a:ext uri="{FF2B5EF4-FFF2-40B4-BE49-F238E27FC236}">
                <a16:creationId xmlns:a16="http://schemas.microsoft.com/office/drawing/2014/main" id="{7ED64DA1-0905-1BDB-7F7E-76B03C60D5F8}"/>
              </a:ext>
            </a:extLst>
          </p:cNvPr>
          <p:cNvSpPr txBox="1">
            <a:spLocks/>
          </p:cNvSpPr>
          <p:nvPr/>
        </p:nvSpPr>
        <p:spPr>
          <a:xfrm>
            <a:off x="732272" y="2746375"/>
            <a:ext cx="7606429" cy="2362200"/>
          </a:xfrm>
          <a:prstGeom prst="rect">
            <a:avLst/>
          </a:prstGeom>
          <a:solidFill>
            <a:schemeClr val="accent1">
              <a:lumMod val="75000"/>
            </a:schemeClr>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lnSpc>
                <a:spcPct val="150000"/>
              </a:lnSpc>
              <a:buNone/>
            </a:pPr>
            <a:r>
              <a:rPr lang="ar-SA" sz="2000" b="1" dirty="0">
                <a:solidFill>
                  <a:schemeClr val="bg1"/>
                </a:solidFill>
                <a:latin typeface="Anjoman Regular" panose="00000500000000000000" pitchFamily="2" charset="-78"/>
                <a:cs typeface="Anjoman Regular" panose="00000500000000000000" pitchFamily="2" charset="-78"/>
              </a:rPr>
              <a:t>صحیحه اسحاق بن عمار: قُلْتُ لِأَبِي الْحَسَنِ الکاظم ع:</a:t>
            </a:r>
            <a:endParaRPr lang="fa-IR" sz="2000" b="1" dirty="0">
              <a:solidFill>
                <a:schemeClr val="bg1"/>
              </a:solidFill>
              <a:latin typeface="Anjoman Regular" panose="00000500000000000000" pitchFamily="2" charset="-78"/>
              <a:cs typeface="Anjoman Regular" panose="00000500000000000000" pitchFamily="2" charset="-78"/>
            </a:endParaRPr>
          </a:p>
          <a:p>
            <a:pPr marL="0" indent="0" algn="ctr" rtl="1">
              <a:lnSpc>
                <a:spcPct val="150000"/>
              </a:lnSpc>
              <a:buNone/>
            </a:pPr>
            <a:r>
              <a:rPr lang="ar-SA" b="1" dirty="0">
                <a:solidFill>
                  <a:schemeClr val="bg1"/>
                </a:solidFill>
                <a:latin typeface="Anjoman Regular" panose="00000500000000000000" pitchFamily="2" charset="-78"/>
                <a:cs typeface="Anjoman Regular" panose="00000500000000000000" pitchFamily="2" charset="-78"/>
              </a:rPr>
              <a:t> الْمَرْأَةُ تَخَافُ الْحَبَلَ فَتَشْرَبُ الدَّوَاءَ فَتُلْقِي مَا فِي بَطْنِهَا. فَقَالَ: لَا. فَقُلْتُ: إِنَّمَا هُوَ نُطْفَةٌ قَالَ: </a:t>
            </a:r>
            <a:r>
              <a:rPr lang="ar-SA" b="1" dirty="0">
                <a:solidFill>
                  <a:srgbClr val="FFFF00"/>
                </a:solidFill>
                <a:latin typeface="Anjoman Regular" panose="00000500000000000000" pitchFamily="2" charset="-78"/>
                <a:cs typeface="Anjoman Regular" panose="00000500000000000000" pitchFamily="2" charset="-78"/>
              </a:rPr>
              <a:t>إِنَّ أَوَّلَ‏ مَا يُخْلَقُ‏ نُطْفَةٌ </a:t>
            </a:r>
          </a:p>
        </p:txBody>
      </p:sp>
    </p:spTree>
    <p:extLst>
      <p:ext uri="{BB962C8B-B14F-4D97-AF65-F5344CB8AC3E}">
        <p14:creationId xmlns:p14="http://schemas.microsoft.com/office/powerpoint/2010/main" val="123331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F58025-AE83-DDCE-67E2-900DD4EAC9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9D8C6E-4E09-DEB6-7D9C-D10398BE1B4E}"/>
              </a:ext>
            </a:extLst>
          </p:cNvPr>
          <p:cNvSpPr>
            <a:spLocks noGrp="1"/>
          </p:cNvSpPr>
          <p:nvPr>
            <p:ph type="title"/>
          </p:nvPr>
        </p:nvSpPr>
        <p:spPr>
          <a:xfrm>
            <a:off x="1030287" y="231775"/>
            <a:ext cx="6096000" cy="1017058"/>
          </a:xfrm>
        </p:spPr>
        <p:txBody>
          <a:bodyPr/>
          <a:lstStyle/>
          <a:p>
            <a:pPr algn="ctr"/>
            <a:r>
              <a:rPr lang="fa-IR" sz="4000" dirty="0">
                <a:latin typeface="Anjoman Regular" panose="00000500000000000000" pitchFamily="2" charset="-78"/>
                <a:cs typeface="Anjoman Regular" panose="00000500000000000000" pitchFamily="2" charset="-78"/>
              </a:rPr>
              <a:t>آغاز انسانیت جنیـــن</a:t>
            </a:r>
          </a:p>
        </p:txBody>
      </p:sp>
      <p:sp>
        <p:nvSpPr>
          <p:cNvPr id="3" name="Content Placeholder 2">
            <a:extLst>
              <a:ext uri="{FF2B5EF4-FFF2-40B4-BE49-F238E27FC236}">
                <a16:creationId xmlns:a16="http://schemas.microsoft.com/office/drawing/2014/main" id="{B946FAEE-C025-A1B7-A96E-A0AC6C4E9810}"/>
              </a:ext>
            </a:extLst>
          </p:cNvPr>
          <p:cNvSpPr>
            <a:spLocks noGrp="1"/>
          </p:cNvSpPr>
          <p:nvPr>
            <p:ph idx="1"/>
          </p:nvPr>
        </p:nvSpPr>
        <p:spPr>
          <a:xfrm>
            <a:off x="496887" y="2822575"/>
            <a:ext cx="5758337" cy="1828800"/>
          </a:xfrm>
        </p:spPr>
        <p:txBody>
          <a:bodyPr>
            <a:normAutofit fontScale="92500"/>
          </a:bodyPr>
          <a:lstStyle/>
          <a:p>
            <a:pPr marL="0" indent="0" algn="ctr">
              <a:lnSpc>
                <a:spcPct val="150000"/>
              </a:lnSpc>
              <a:buNone/>
            </a:pPr>
            <a:r>
              <a:rPr lang="fa-IR" sz="3200" b="1" dirty="0">
                <a:latin typeface="Anjoman Regular" panose="00000500000000000000" pitchFamily="2" charset="-78"/>
                <a:cs typeface="Anjoman Regular" panose="00000500000000000000" pitchFamily="2" charset="-78"/>
              </a:rPr>
              <a:t>وَ لَقَدْ خَلَقْنَا </a:t>
            </a:r>
            <a:r>
              <a:rPr lang="fa-IR" sz="3200" b="1" dirty="0">
                <a:solidFill>
                  <a:srgbClr val="FF0000"/>
                </a:solidFill>
                <a:latin typeface="Anjoman Regular" panose="00000500000000000000" pitchFamily="2" charset="-78"/>
                <a:cs typeface="Anjoman Regular" panose="00000500000000000000" pitchFamily="2" charset="-78"/>
              </a:rPr>
              <a:t>اَلْإِنْسانَ</a:t>
            </a:r>
            <a:r>
              <a:rPr lang="fa-IR" sz="3200" b="1" dirty="0">
                <a:latin typeface="Anjoman Regular" panose="00000500000000000000" pitchFamily="2" charset="-78"/>
                <a:cs typeface="Anjoman Regular" panose="00000500000000000000" pitchFamily="2" charset="-78"/>
              </a:rPr>
              <a:t> مِنْ سُلالَةٍ مِنْ طِينٍ </a:t>
            </a:r>
          </a:p>
          <a:p>
            <a:pPr marL="0" indent="0" algn="ctr">
              <a:lnSpc>
                <a:spcPct val="150000"/>
              </a:lnSpc>
              <a:buNone/>
            </a:pPr>
            <a:r>
              <a:rPr lang="fa-IR" sz="3200" b="1" dirty="0">
                <a:latin typeface="Anjoman Regular" panose="00000500000000000000" pitchFamily="2" charset="-78"/>
                <a:cs typeface="Anjoman Regular" panose="00000500000000000000" pitchFamily="2" charset="-78"/>
              </a:rPr>
              <a:t>ثُمَّ جَعَلْنا</a:t>
            </a:r>
            <a:r>
              <a:rPr lang="fa-IR" sz="3200" b="1" dirty="0">
                <a:solidFill>
                  <a:srgbClr val="FF0000"/>
                </a:solidFill>
                <a:latin typeface="Anjoman Regular" panose="00000500000000000000" pitchFamily="2" charset="-78"/>
                <a:cs typeface="Anjoman Regular" panose="00000500000000000000" pitchFamily="2" charset="-78"/>
              </a:rPr>
              <a:t>ه</a:t>
            </a:r>
            <a:r>
              <a:rPr lang="fa-IR" sz="3200" b="1" dirty="0">
                <a:latin typeface="Anjoman Regular" panose="00000500000000000000" pitchFamily="2" charset="-78"/>
                <a:cs typeface="Anjoman Regular" panose="00000500000000000000" pitchFamily="2" charset="-78"/>
              </a:rPr>
              <a:t>ُ</a:t>
            </a:r>
            <a:r>
              <a:rPr lang="fa-IR" sz="3200" b="1" dirty="0">
                <a:solidFill>
                  <a:srgbClr val="FF0000"/>
                </a:solidFill>
                <a:latin typeface="Anjoman Regular" panose="00000500000000000000" pitchFamily="2" charset="-78"/>
                <a:cs typeface="Anjoman Regular" panose="00000500000000000000" pitchFamily="2" charset="-78"/>
              </a:rPr>
              <a:t> نُطْفَةً </a:t>
            </a:r>
            <a:r>
              <a:rPr lang="fa-IR" sz="3200" b="1" dirty="0">
                <a:latin typeface="Anjoman Regular" panose="00000500000000000000" pitchFamily="2" charset="-78"/>
                <a:cs typeface="Anjoman Regular" panose="00000500000000000000" pitchFamily="2" charset="-78"/>
              </a:rPr>
              <a:t>فِي قَرارٍ مَكِينٍ</a:t>
            </a:r>
          </a:p>
        </p:txBody>
      </p:sp>
      <p:sp>
        <p:nvSpPr>
          <p:cNvPr id="4" name="Title 1">
            <a:extLst>
              <a:ext uri="{FF2B5EF4-FFF2-40B4-BE49-F238E27FC236}">
                <a16:creationId xmlns:a16="http://schemas.microsoft.com/office/drawing/2014/main" id="{B24283CF-EA77-BD7C-D1DC-3A7BCD0E47DE}"/>
              </a:ext>
            </a:extLst>
          </p:cNvPr>
          <p:cNvSpPr txBox="1">
            <a:spLocks/>
          </p:cNvSpPr>
          <p:nvPr/>
        </p:nvSpPr>
        <p:spPr>
          <a:xfrm>
            <a:off x="514162" y="4618691"/>
            <a:ext cx="2109693" cy="46073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B Yagut" panose="00000400000000000000" pitchFamily="2" charset="-78"/>
              </a:defRPr>
            </a:lvl1pPr>
          </a:lstStyle>
          <a:p>
            <a:pPr algn="ctr" rtl="1">
              <a:lnSpc>
                <a:spcPct val="150000"/>
              </a:lnSpc>
            </a:pPr>
            <a:r>
              <a:rPr lang="fa-IR" sz="2000" b="1" dirty="0">
                <a:solidFill>
                  <a:schemeClr val="tx1">
                    <a:lumMod val="75000"/>
                    <a:lumOff val="25000"/>
                  </a:schemeClr>
                </a:solidFill>
                <a:latin typeface="Anjoman Regular" panose="00000500000000000000" pitchFamily="2" charset="-78"/>
                <a:cs typeface="Anjoman Regular" panose="00000500000000000000" pitchFamily="2" charset="-78"/>
              </a:rPr>
              <a:t>(المومنون، 12 و 13)</a:t>
            </a:r>
            <a:endParaRPr lang="en-US" sz="1800" b="1" dirty="0">
              <a:solidFill>
                <a:schemeClr val="tx1">
                  <a:lumMod val="75000"/>
                  <a:lumOff val="25000"/>
                </a:schemeClr>
              </a:solidFill>
              <a:latin typeface="Anjoman Regular" panose="00000500000000000000" pitchFamily="2" charset="-78"/>
              <a:cs typeface="Anjoman Regular" panose="00000500000000000000" pitchFamily="2" charset="-78"/>
            </a:endParaRPr>
          </a:p>
        </p:txBody>
      </p:sp>
    </p:spTree>
    <p:extLst>
      <p:ext uri="{BB962C8B-B14F-4D97-AF65-F5344CB8AC3E}">
        <p14:creationId xmlns:p14="http://schemas.microsoft.com/office/powerpoint/2010/main" val="3646296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23C90F-2638-4AA2-99B6-8A4BE5FFDF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32B083-FA1E-AA48-0EA9-80E9FC03CE11}"/>
              </a:ext>
            </a:extLst>
          </p:cNvPr>
          <p:cNvSpPr>
            <a:spLocks noGrp="1"/>
          </p:cNvSpPr>
          <p:nvPr>
            <p:ph type="title"/>
          </p:nvPr>
        </p:nvSpPr>
        <p:spPr>
          <a:xfrm>
            <a:off x="1030287" y="231775"/>
            <a:ext cx="6096000" cy="1017058"/>
          </a:xfrm>
        </p:spPr>
        <p:txBody>
          <a:bodyPr/>
          <a:lstStyle/>
          <a:p>
            <a:pPr algn="ctr"/>
            <a:r>
              <a:rPr lang="fa-IR" sz="4000" dirty="0">
                <a:latin typeface="Anjoman Regular" panose="00000500000000000000" pitchFamily="2" charset="-78"/>
                <a:cs typeface="Anjoman Regular" panose="00000500000000000000" pitchFamily="2" charset="-78"/>
              </a:rPr>
              <a:t>آغاز انسانیت جنیـــن</a:t>
            </a:r>
          </a:p>
        </p:txBody>
      </p:sp>
      <p:sp>
        <p:nvSpPr>
          <p:cNvPr id="3" name="Content Placeholder 2">
            <a:extLst>
              <a:ext uri="{FF2B5EF4-FFF2-40B4-BE49-F238E27FC236}">
                <a16:creationId xmlns:a16="http://schemas.microsoft.com/office/drawing/2014/main" id="{EE4EC352-FA57-650E-0149-CF4944BEEBD4}"/>
              </a:ext>
            </a:extLst>
          </p:cNvPr>
          <p:cNvSpPr>
            <a:spLocks noGrp="1"/>
          </p:cNvSpPr>
          <p:nvPr>
            <p:ph idx="1"/>
          </p:nvPr>
        </p:nvSpPr>
        <p:spPr>
          <a:xfrm>
            <a:off x="496887" y="2365375"/>
            <a:ext cx="5758337" cy="2286000"/>
          </a:xfrm>
        </p:spPr>
        <p:txBody>
          <a:bodyPr>
            <a:normAutofit lnSpcReduction="10000"/>
          </a:bodyPr>
          <a:lstStyle/>
          <a:p>
            <a:pPr marL="0" indent="0" algn="ctr">
              <a:lnSpc>
                <a:spcPct val="150000"/>
              </a:lnSpc>
              <a:buNone/>
            </a:pPr>
            <a:r>
              <a:rPr lang="fa-IR" sz="3200" b="1" dirty="0">
                <a:latin typeface="Anjoman Regular" panose="00000500000000000000" pitchFamily="2" charset="-78"/>
                <a:cs typeface="Anjoman Regular" panose="00000500000000000000" pitchFamily="2" charset="-78"/>
              </a:rPr>
              <a:t>هُوَ أَعْلَمُ بِكُمْ إِذْ أَنْشَأَكُمْ مِنَ اَلْأَرْضِ</a:t>
            </a:r>
          </a:p>
          <a:p>
            <a:pPr marL="0" indent="0" algn="ctr">
              <a:lnSpc>
                <a:spcPct val="150000"/>
              </a:lnSpc>
              <a:buNone/>
            </a:pPr>
            <a:r>
              <a:rPr lang="fa-IR" sz="3200" b="1" dirty="0">
                <a:latin typeface="Anjoman Regular" panose="00000500000000000000" pitchFamily="2" charset="-78"/>
                <a:cs typeface="Anjoman Regular" panose="00000500000000000000" pitchFamily="2" charset="-78"/>
              </a:rPr>
              <a:t>وَ </a:t>
            </a:r>
            <a:r>
              <a:rPr lang="fa-IR" sz="3200" b="1" dirty="0">
                <a:solidFill>
                  <a:srgbClr val="FF0000"/>
                </a:solidFill>
                <a:latin typeface="Anjoman Regular" panose="00000500000000000000" pitchFamily="2" charset="-78"/>
                <a:cs typeface="Anjoman Regular" panose="00000500000000000000" pitchFamily="2" charset="-78"/>
              </a:rPr>
              <a:t>إِذْ أَنْتُمْ أَجِنَّةٌ فِي بُطُونِ أُمَّهاتِكُمْ </a:t>
            </a:r>
          </a:p>
          <a:p>
            <a:pPr marL="0" indent="0" algn="ctr">
              <a:lnSpc>
                <a:spcPct val="150000"/>
              </a:lnSpc>
              <a:buNone/>
            </a:pPr>
            <a:r>
              <a:rPr lang="fa-IR" sz="3200" b="1" dirty="0">
                <a:latin typeface="Anjoman Regular" panose="00000500000000000000" pitchFamily="2" charset="-78"/>
                <a:cs typeface="Anjoman Regular" panose="00000500000000000000" pitchFamily="2" charset="-78"/>
              </a:rPr>
              <a:t>فَلا تُزَكُّوا أَنْفُسَكُمْ هُوَ أَعْلَمُ بِمَنِ اِتَّقى</a:t>
            </a:r>
          </a:p>
        </p:txBody>
      </p:sp>
      <p:sp>
        <p:nvSpPr>
          <p:cNvPr id="4" name="Title 1">
            <a:extLst>
              <a:ext uri="{FF2B5EF4-FFF2-40B4-BE49-F238E27FC236}">
                <a16:creationId xmlns:a16="http://schemas.microsoft.com/office/drawing/2014/main" id="{E24B0EEE-26C2-B5A1-F8E3-154373C3F361}"/>
              </a:ext>
            </a:extLst>
          </p:cNvPr>
          <p:cNvSpPr txBox="1">
            <a:spLocks/>
          </p:cNvSpPr>
          <p:nvPr/>
        </p:nvSpPr>
        <p:spPr>
          <a:xfrm>
            <a:off x="514162" y="4618691"/>
            <a:ext cx="1430525" cy="48988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B Yagut" panose="00000400000000000000" pitchFamily="2" charset="-78"/>
              </a:defRPr>
            </a:lvl1pPr>
          </a:lstStyle>
          <a:p>
            <a:pPr algn="ctr" rtl="1">
              <a:lnSpc>
                <a:spcPct val="150000"/>
              </a:lnSpc>
            </a:pPr>
            <a:r>
              <a:rPr lang="fa-IR" sz="2000" b="1" dirty="0">
                <a:solidFill>
                  <a:schemeClr val="tx1">
                    <a:lumMod val="75000"/>
                    <a:lumOff val="25000"/>
                  </a:schemeClr>
                </a:solidFill>
                <a:latin typeface="Anjoman Regular" panose="00000500000000000000" pitchFamily="2" charset="-78"/>
                <a:cs typeface="Anjoman Regular" panose="00000500000000000000" pitchFamily="2" charset="-78"/>
              </a:rPr>
              <a:t>﴿النجم‏، 32﴾</a:t>
            </a:r>
            <a:endParaRPr lang="en-US" sz="1800" b="1" dirty="0">
              <a:solidFill>
                <a:schemeClr val="tx1">
                  <a:lumMod val="75000"/>
                  <a:lumOff val="25000"/>
                </a:schemeClr>
              </a:solidFill>
              <a:latin typeface="Anjoman Regular" panose="00000500000000000000" pitchFamily="2" charset="-78"/>
              <a:cs typeface="Anjoman Regular" panose="00000500000000000000" pitchFamily="2" charset="-78"/>
            </a:endParaRPr>
          </a:p>
        </p:txBody>
      </p:sp>
    </p:spTree>
    <p:extLst>
      <p:ext uri="{BB962C8B-B14F-4D97-AF65-F5344CB8AC3E}">
        <p14:creationId xmlns:p14="http://schemas.microsoft.com/office/powerpoint/2010/main" val="350746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2E905-7691-0AD5-2D66-09388AC7EF6E}"/>
              </a:ext>
            </a:extLst>
          </p:cNvPr>
          <p:cNvSpPr>
            <a:spLocks noGrp="1"/>
          </p:cNvSpPr>
          <p:nvPr>
            <p:ph type="title"/>
          </p:nvPr>
        </p:nvSpPr>
        <p:spPr>
          <a:xfrm>
            <a:off x="725487" y="231775"/>
            <a:ext cx="6858000" cy="1017058"/>
          </a:xfrm>
        </p:spPr>
        <p:txBody>
          <a:bodyPr/>
          <a:lstStyle/>
          <a:p>
            <a:pPr algn="ctr"/>
            <a:r>
              <a:rPr lang="fa-IR" dirty="0">
                <a:latin typeface="Anjoman Regular" panose="00000500000000000000" pitchFamily="2" charset="-78"/>
                <a:cs typeface="Anjoman Regular" panose="00000500000000000000" pitchFamily="2" charset="-78"/>
              </a:rPr>
              <a:t>نگرش قرآن کریم به گرفتن جان جنین مطلقا</a:t>
            </a:r>
          </a:p>
        </p:txBody>
      </p:sp>
      <p:sp>
        <p:nvSpPr>
          <p:cNvPr id="3" name="Content Placeholder 2">
            <a:extLst>
              <a:ext uri="{FF2B5EF4-FFF2-40B4-BE49-F238E27FC236}">
                <a16:creationId xmlns:a16="http://schemas.microsoft.com/office/drawing/2014/main" id="{451A6BDC-06B3-2940-C5A6-1D647AD41470}"/>
              </a:ext>
            </a:extLst>
          </p:cNvPr>
          <p:cNvSpPr>
            <a:spLocks noGrp="1"/>
          </p:cNvSpPr>
          <p:nvPr>
            <p:ph idx="1"/>
          </p:nvPr>
        </p:nvSpPr>
        <p:spPr>
          <a:xfrm>
            <a:off x="311624" y="2212975"/>
            <a:ext cx="5976464" cy="3570069"/>
          </a:xfrm>
        </p:spPr>
        <p:txBody>
          <a:bodyPr>
            <a:normAutofit/>
          </a:bodyPr>
          <a:lstStyle/>
          <a:p>
            <a:pPr marL="0" indent="0" algn="ctr">
              <a:lnSpc>
                <a:spcPct val="150000"/>
              </a:lnSpc>
              <a:buNone/>
            </a:pPr>
            <a:r>
              <a:rPr lang="fa-IR" sz="3200" b="1" dirty="0">
                <a:latin typeface="Anjoman Regular" panose="00000500000000000000" pitchFamily="2" charset="-78"/>
                <a:cs typeface="Anjoman Regular" panose="00000500000000000000" pitchFamily="2" charset="-78"/>
              </a:rPr>
              <a:t>يا أَيُّهَا اَلنَّبِيُّ إِذا جاءَكَ اَلْمُؤْمِناتُ يُبايِعْنَكَ عَلى </a:t>
            </a:r>
            <a:r>
              <a:rPr lang="fa-IR" sz="3200" b="1" dirty="0">
                <a:solidFill>
                  <a:srgbClr val="FF0000"/>
                </a:solidFill>
                <a:latin typeface="Anjoman Regular" panose="00000500000000000000" pitchFamily="2" charset="-78"/>
                <a:cs typeface="Anjoman Regular" panose="00000500000000000000" pitchFamily="2" charset="-78"/>
              </a:rPr>
              <a:t>أَنْ لا يُشْرِكْنَ بِاللّهِ شَيْئاً </a:t>
            </a:r>
          </a:p>
          <a:p>
            <a:pPr marL="0" indent="0" algn="ctr">
              <a:lnSpc>
                <a:spcPct val="150000"/>
              </a:lnSpc>
              <a:buNone/>
            </a:pPr>
            <a:r>
              <a:rPr lang="fa-IR" sz="3200" b="1" dirty="0">
                <a:latin typeface="Anjoman Regular" panose="00000500000000000000" pitchFamily="2" charset="-78"/>
                <a:cs typeface="Anjoman Regular" panose="00000500000000000000" pitchFamily="2" charset="-78"/>
              </a:rPr>
              <a:t>وَ لا يَسْرِقْنَ وَ لا يَزْنِينَ </a:t>
            </a:r>
            <a:r>
              <a:rPr lang="fa-IR" sz="3200" b="1" dirty="0">
                <a:solidFill>
                  <a:srgbClr val="FF0000"/>
                </a:solidFill>
                <a:latin typeface="Anjoman Regular" panose="00000500000000000000" pitchFamily="2" charset="-78"/>
                <a:cs typeface="Anjoman Regular" panose="00000500000000000000" pitchFamily="2" charset="-78"/>
              </a:rPr>
              <a:t>وَ لا يَقْتُلْنَ أَوْلادَهُنّ</a:t>
            </a:r>
            <a:r>
              <a:rPr lang="fa-IR" sz="3200" b="1" dirty="0">
                <a:latin typeface="Anjoman Regular" panose="00000500000000000000" pitchFamily="2" charset="-78"/>
                <a:cs typeface="Anjoman Regular" panose="00000500000000000000" pitchFamily="2" charset="-78"/>
              </a:rPr>
              <a:t>َ ... </a:t>
            </a:r>
            <a:r>
              <a:rPr lang="fa-IR" sz="1800" b="1" dirty="0">
                <a:latin typeface="Anjoman Regular" panose="00000500000000000000" pitchFamily="2" charset="-78"/>
                <a:cs typeface="Anjoman Regular" panose="00000500000000000000" pitchFamily="2" charset="-78"/>
              </a:rPr>
              <a:t>(الممتحنه، 12)</a:t>
            </a:r>
            <a:endParaRPr lang="fa-IR" sz="3200" b="1" dirty="0">
              <a:latin typeface="Anjoman Regular" panose="00000500000000000000" pitchFamily="2" charset="-78"/>
              <a:cs typeface="Anjoman Regular" panose="00000500000000000000" pitchFamily="2" charset="-78"/>
            </a:endParaRPr>
          </a:p>
        </p:txBody>
      </p:sp>
    </p:spTree>
    <p:extLst>
      <p:ext uri="{BB962C8B-B14F-4D97-AF65-F5344CB8AC3E}">
        <p14:creationId xmlns:p14="http://schemas.microsoft.com/office/powerpoint/2010/main" val="33456647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52692-1F27-C59B-B56C-5C1F24865A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FD229D-1636-4920-C6F9-71E0068BE763}"/>
              </a:ext>
            </a:extLst>
          </p:cNvPr>
          <p:cNvSpPr>
            <a:spLocks noGrp="1"/>
          </p:cNvSpPr>
          <p:nvPr>
            <p:ph type="title"/>
          </p:nvPr>
        </p:nvSpPr>
        <p:spPr>
          <a:xfrm>
            <a:off x="725487" y="231775"/>
            <a:ext cx="6858000" cy="1017058"/>
          </a:xfrm>
        </p:spPr>
        <p:txBody>
          <a:bodyPr/>
          <a:lstStyle/>
          <a:p>
            <a:pPr algn="ctr"/>
            <a:r>
              <a:rPr lang="fa-IR" sz="4400" dirty="0">
                <a:latin typeface="Anjoman Regular" panose="00000500000000000000" pitchFamily="2" charset="-78"/>
                <a:cs typeface="Anjoman Regular" panose="00000500000000000000" pitchFamily="2" charset="-78"/>
              </a:rPr>
              <a:t>ماده ولد</a:t>
            </a:r>
          </a:p>
        </p:txBody>
      </p:sp>
      <p:sp>
        <p:nvSpPr>
          <p:cNvPr id="3" name="Content Placeholder 2">
            <a:extLst>
              <a:ext uri="{FF2B5EF4-FFF2-40B4-BE49-F238E27FC236}">
                <a16:creationId xmlns:a16="http://schemas.microsoft.com/office/drawing/2014/main" id="{7466C207-59A7-08C9-288B-6CB6AA63AF80}"/>
              </a:ext>
            </a:extLst>
          </p:cNvPr>
          <p:cNvSpPr>
            <a:spLocks noGrp="1"/>
          </p:cNvSpPr>
          <p:nvPr>
            <p:ph idx="1"/>
          </p:nvPr>
        </p:nvSpPr>
        <p:spPr>
          <a:xfrm>
            <a:off x="268287" y="1755775"/>
            <a:ext cx="5976464" cy="3886200"/>
          </a:xfrm>
        </p:spPr>
        <p:txBody>
          <a:bodyPr>
            <a:normAutofit fontScale="70000" lnSpcReduction="20000"/>
          </a:bodyPr>
          <a:lstStyle/>
          <a:p>
            <a:pPr marL="0" indent="0" algn="r">
              <a:lnSpc>
                <a:spcPct val="220000"/>
              </a:lnSpc>
              <a:buNone/>
            </a:pPr>
            <a:r>
              <a:rPr lang="fa-IR" sz="3200" b="1" dirty="0">
                <a:solidFill>
                  <a:srgbClr val="00B0F0"/>
                </a:solidFill>
                <a:latin typeface="Anjoman Regular" panose="00000500000000000000" pitchFamily="2" charset="-78"/>
                <a:cs typeface="Anjoman Regular" panose="00000500000000000000" pitchFamily="2" charset="-78"/>
              </a:rPr>
              <a:t>مقاییس-</a:t>
            </a:r>
            <a:r>
              <a:rPr lang="fa-IR" sz="3200" b="1" dirty="0">
                <a:solidFill>
                  <a:srgbClr val="FFFF00"/>
                </a:solidFill>
                <a:latin typeface="Anjoman Regular" panose="00000500000000000000" pitchFamily="2" charset="-78"/>
                <a:cs typeface="Anjoman Regular" panose="00000500000000000000" pitchFamily="2" charset="-78"/>
              </a:rPr>
              <a:t> </a:t>
            </a:r>
            <a:r>
              <a:rPr lang="fa-IR" sz="3200" b="1" dirty="0">
                <a:solidFill>
                  <a:srgbClr val="FF0000"/>
                </a:solidFill>
                <a:latin typeface="Anjoman Regular" panose="00000500000000000000" pitchFamily="2" charset="-78"/>
                <a:cs typeface="Anjoman Regular" panose="00000500000000000000" pitchFamily="2" charset="-78"/>
              </a:rPr>
              <a:t>ولد: </a:t>
            </a:r>
            <a:r>
              <a:rPr lang="en-US" sz="3200" b="1" dirty="0">
                <a:solidFill>
                  <a:srgbClr val="FF0000"/>
                </a:solidFill>
                <a:latin typeface="Anjoman Regular" panose="00000500000000000000" pitchFamily="2" charset="-78"/>
                <a:cs typeface="Anjoman Regular" panose="00000500000000000000" pitchFamily="2" charset="-78"/>
              </a:rPr>
              <a:t>… </a:t>
            </a:r>
            <a:r>
              <a:rPr lang="fa-IR" sz="3200" b="1">
                <a:solidFill>
                  <a:srgbClr val="FF0000"/>
                </a:solidFill>
                <a:latin typeface="Anjoman Regular" panose="00000500000000000000" pitchFamily="2" charset="-78"/>
                <a:cs typeface="Anjoman Regular" panose="00000500000000000000" pitchFamily="2" charset="-78"/>
              </a:rPr>
              <a:t>تَولّدَ </a:t>
            </a:r>
            <a:r>
              <a:rPr lang="fa-IR" sz="3200" b="1" dirty="0">
                <a:solidFill>
                  <a:srgbClr val="FF0000"/>
                </a:solidFill>
                <a:latin typeface="Anjoman Regular" panose="00000500000000000000" pitchFamily="2" charset="-78"/>
                <a:cs typeface="Anjoman Regular" panose="00000500000000000000" pitchFamily="2" charset="-78"/>
              </a:rPr>
              <a:t>الشي</a:t>
            </a:r>
            <a:r>
              <a:rPr lang="fa-IR" sz="3200" b="1">
                <a:solidFill>
                  <a:srgbClr val="FF0000"/>
                </a:solidFill>
                <a:latin typeface="Anjoman Regular" panose="00000500000000000000" pitchFamily="2" charset="-78"/>
                <a:cs typeface="Anjoman Regular" panose="00000500000000000000" pitchFamily="2" charset="-78"/>
              </a:rPr>
              <a:t>‏ءُ عن </a:t>
            </a:r>
            <a:r>
              <a:rPr lang="fa-IR" sz="3200" b="1" dirty="0">
                <a:solidFill>
                  <a:srgbClr val="FF0000"/>
                </a:solidFill>
                <a:latin typeface="Anjoman Regular" panose="00000500000000000000" pitchFamily="2" charset="-78"/>
                <a:cs typeface="Anjoman Regular" panose="00000500000000000000" pitchFamily="2" charset="-78"/>
              </a:rPr>
              <a:t>الشي‏ء: حصل عنه.</a:t>
            </a:r>
          </a:p>
          <a:p>
            <a:pPr marL="0" indent="0" algn="r">
              <a:lnSpc>
                <a:spcPct val="220000"/>
              </a:lnSpc>
              <a:buNone/>
            </a:pPr>
            <a:r>
              <a:rPr lang="fa-IR" sz="3200" b="1" dirty="0">
                <a:solidFill>
                  <a:srgbClr val="FF0000"/>
                </a:solidFill>
                <a:latin typeface="Anjoman Regular" panose="00000500000000000000" pitchFamily="2" charset="-78"/>
                <a:cs typeface="Anjoman Regular" panose="00000500000000000000" pitchFamily="2" charset="-78"/>
              </a:rPr>
              <a:t> </a:t>
            </a:r>
            <a:r>
              <a:rPr lang="fa-IR" sz="3200" b="1" dirty="0">
                <a:solidFill>
                  <a:srgbClr val="00B0F0"/>
                </a:solidFill>
                <a:latin typeface="Anjoman Regular" panose="00000500000000000000" pitchFamily="2" charset="-78"/>
                <a:cs typeface="Anjoman Regular" panose="00000500000000000000" pitchFamily="2" charset="-78"/>
              </a:rPr>
              <a:t>مصباح</a:t>
            </a:r>
            <a:r>
              <a:rPr lang="fa-IR" sz="3200" b="1" dirty="0">
                <a:solidFill>
                  <a:srgbClr val="FFFF00"/>
                </a:solidFill>
                <a:latin typeface="Anjoman Regular" panose="00000500000000000000" pitchFamily="2" charset="-78"/>
                <a:cs typeface="Anjoman Regular" panose="00000500000000000000" pitchFamily="2" charset="-78"/>
              </a:rPr>
              <a:t>- </a:t>
            </a:r>
            <a:r>
              <a:rPr lang="fa-IR" sz="3200" b="1" dirty="0">
                <a:solidFill>
                  <a:srgbClr val="FF0000"/>
                </a:solidFill>
                <a:latin typeface="Anjoman Regular" panose="00000500000000000000" pitchFamily="2" charset="-78"/>
                <a:cs typeface="Anjoman Regular" panose="00000500000000000000" pitchFamily="2" charset="-78"/>
              </a:rPr>
              <a:t>الوالد: يقال: شاة والد أى حامل</a:t>
            </a:r>
          </a:p>
          <a:p>
            <a:pPr marL="0" indent="0" algn="r">
              <a:lnSpc>
                <a:spcPct val="220000"/>
              </a:lnSpc>
              <a:buNone/>
            </a:pPr>
            <a:r>
              <a:rPr lang="fa-IR" sz="3200" b="1" dirty="0">
                <a:solidFill>
                  <a:srgbClr val="00B0F0"/>
                </a:solidFill>
                <a:latin typeface="Anjoman Regular" panose="00000500000000000000" pitchFamily="2" charset="-78"/>
                <a:cs typeface="Anjoman Regular" panose="00000500000000000000" pitchFamily="2" charset="-78"/>
              </a:rPr>
              <a:t>العين 8/ 71- </a:t>
            </a:r>
            <a:r>
              <a:rPr lang="fa-IR" sz="3200" b="1" dirty="0">
                <a:solidFill>
                  <a:srgbClr val="FF0000"/>
                </a:solidFill>
                <a:latin typeface="Anjoman Regular" panose="00000500000000000000" pitchFamily="2" charset="-78"/>
                <a:cs typeface="Anjoman Regular" panose="00000500000000000000" pitchFamily="2" charset="-78"/>
              </a:rPr>
              <a:t>و شاة والد: حامل، ...كلام مولّد: مستحدث لم يكن من كلام العرب.</a:t>
            </a:r>
          </a:p>
        </p:txBody>
      </p:sp>
    </p:spTree>
    <p:extLst>
      <p:ext uri="{BB962C8B-B14F-4D97-AF65-F5344CB8AC3E}">
        <p14:creationId xmlns:p14="http://schemas.microsoft.com/office/powerpoint/2010/main" val="9735817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E07F7A-5C32-3DE0-BAF0-7B606792B3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78C9C0-EE93-E0BB-47D4-86690EEE41F1}"/>
              </a:ext>
            </a:extLst>
          </p:cNvPr>
          <p:cNvSpPr>
            <a:spLocks noGrp="1"/>
          </p:cNvSpPr>
          <p:nvPr>
            <p:ph type="title"/>
          </p:nvPr>
        </p:nvSpPr>
        <p:spPr>
          <a:xfrm>
            <a:off x="725487" y="231775"/>
            <a:ext cx="6858000" cy="1017058"/>
          </a:xfrm>
        </p:spPr>
        <p:txBody>
          <a:bodyPr/>
          <a:lstStyle/>
          <a:p>
            <a:pPr algn="ctr"/>
            <a:r>
              <a:rPr lang="fa-IR" sz="4000" dirty="0">
                <a:latin typeface="Anjoman Regular" panose="00000500000000000000" pitchFamily="2" charset="-78"/>
                <a:cs typeface="Anjoman Regular" panose="00000500000000000000" pitchFamily="2" charset="-78"/>
              </a:rPr>
              <a:t>برخی استعمال های واژه ولد</a:t>
            </a:r>
          </a:p>
        </p:txBody>
      </p:sp>
      <p:sp>
        <p:nvSpPr>
          <p:cNvPr id="6" name="Text Placeholder 2">
            <a:extLst>
              <a:ext uri="{FF2B5EF4-FFF2-40B4-BE49-F238E27FC236}">
                <a16:creationId xmlns:a16="http://schemas.microsoft.com/office/drawing/2014/main" id="{FE99DD4E-12FE-761C-D023-3E22D5BFD5E6}"/>
              </a:ext>
            </a:extLst>
          </p:cNvPr>
          <p:cNvSpPr txBox="1">
            <a:spLocks/>
          </p:cNvSpPr>
          <p:nvPr/>
        </p:nvSpPr>
        <p:spPr>
          <a:xfrm>
            <a:off x="1106487" y="2289175"/>
            <a:ext cx="4902173" cy="570155"/>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B Yekan" panose="00000400000000000000" pitchFamily="2" charset="-78"/>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B Mitra" panose="00000400000000000000" pitchFamily="2" charset="-78"/>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B Mitra" panose="00000400000000000000" pitchFamily="2" charset="-78"/>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B Mitra" panose="00000400000000000000" pitchFamily="2" charset="-78"/>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B Mitra" panose="00000400000000000000"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fa-IR" sz="2800" b="1" dirty="0">
                <a:solidFill>
                  <a:schemeClr val="tx1"/>
                </a:solidFill>
                <a:latin typeface="Anjoman Regular" panose="00000500000000000000" pitchFamily="2" charset="-78"/>
                <a:cs typeface="Anjoman Regular" panose="00000500000000000000" pitchFamily="2" charset="-78"/>
              </a:rPr>
              <a:t>لَمْ يَلِدْ </a:t>
            </a:r>
            <a:r>
              <a:rPr lang="fa-IR" sz="2800" b="1" dirty="0">
                <a:solidFill>
                  <a:srgbClr val="FF0000"/>
                </a:solidFill>
                <a:latin typeface="Anjoman Regular" panose="00000500000000000000" pitchFamily="2" charset="-78"/>
                <a:cs typeface="Anjoman Regular" panose="00000500000000000000" pitchFamily="2" charset="-78"/>
              </a:rPr>
              <a:t>وَ لَمْ يُولَدْ </a:t>
            </a:r>
            <a:r>
              <a:rPr lang="fa-IR" sz="2800" b="1" dirty="0">
                <a:solidFill>
                  <a:schemeClr val="tx1"/>
                </a:solidFill>
                <a:latin typeface="Anjoman Regular" panose="00000500000000000000" pitchFamily="2" charset="-78"/>
                <a:cs typeface="Anjoman Regular" panose="00000500000000000000" pitchFamily="2" charset="-78"/>
              </a:rPr>
              <a:t>: </a:t>
            </a:r>
          </a:p>
          <a:p>
            <a:pPr marL="0" indent="0" algn="ctr">
              <a:lnSpc>
                <a:spcPct val="100000"/>
              </a:lnSpc>
              <a:buNone/>
            </a:pPr>
            <a:r>
              <a:rPr lang="fa-IR" sz="2800" b="1" dirty="0">
                <a:solidFill>
                  <a:schemeClr val="tx1"/>
                </a:solidFill>
                <a:latin typeface="Anjoman Regular" panose="00000500000000000000" pitchFamily="2" charset="-78"/>
                <a:cs typeface="Anjoman Regular" panose="00000500000000000000" pitchFamily="2" charset="-78"/>
              </a:rPr>
              <a:t>(هرگز) نزاد، و زاده نشده. </a:t>
            </a:r>
            <a:r>
              <a:rPr lang="fa-IR" sz="1600" b="1" dirty="0">
                <a:solidFill>
                  <a:schemeClr val="tx1"/>
                </a:solidFill>
                <a:latin typeface="Anjoman Regular" panose="00000500000000000000" pitchFamily="2" charset="-78"/>
                <a:cs typeface="Anjoman Regular" panose="00000500000000000000" pitchFamily="2" charset="-78"/>
              </a:rPr>
              <a:t>﴿الإخلاص‏، 3﴾ </a:t>
            </a:r>
          </a:p>
          <a:p>
            <a:pPr marL="0" indent="0" algn="ctr">
              <a:lnSpc>
                <a:spcPct val="100000"/>
              </a:lnSpc>
              <a:buNone/>
            </a:pPr>
            <a:endParaRPr lang="fa-IR" sz="2800" b="1" dirty="0">
              <a:solidFill>
                <a:schemeClr val="tx1"/>
              </a:solidFill>
              <a:latin typeface="Anjoman Regular" panose="00000500000000000000" pitchFamily="2" charset="-78"/>
              <a:cs typeface="Anjoman Regular" panose="00000500000000000000" pitchFamily="2" charset="-78"/>
            </a:endParaRPr>
          </a:p>
        </p:txBody>
      </p:sp>
    </p:spTree>
    <p:extLst>
      <p:ext uri="{BB962C8B-B14F-4D97-AF65-F5344CB8AC3E}">
        <p14:creationId xmlns:p14="http://schemas.microsoft.com/office/powerpoint/2010/main" val="693982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1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up)">
                                      <p:cBhvr>
                                        <p:cTn id="12" dur="1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BD4243-8425-3471-A9AC-B98B063AB8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DAE87B-00EC-8494-AF19-5A979851290C}"/>
              </a:ext>
            </a:extLst>
          </p:cNvPr>
          <p:cNvSpPr>
            <a:spLocks noGrp="1"/>
          </p:cNvSpPr>
          <p:nvPr>
            <p:ph type="title"/>
          </p:nvPr>
        </p:nvSpPr>
        <p:spPr>
          <a:xfrm>
            <a:off x="725487" y="231775"/>
            <a:ext cx="6858000" cy="1017058"/>
          </a:xfrm>
        </p:spPr>
        <p:txBody>
          <a:bodyPr/>
          <a:lstStyle/>
          <a:p>
            <a:pPr algn="ctr"/>
            <a:r>
              <a:rPr lang="fa-IR" dirty="0">
                <a:latin typeface="Anjoman Regular" panose="00000500000000000000" pitchFamily="2" charset="-78"/>
                <a:cs typeface="Anjoman Regular" panose="00000500000000000000" pitchFamily="2" charset="-78"/>
              </a:rPr>
              <a:t>نگرش قرآن کریم به گرفتن جان جنین مطلقا</a:t>
            </a:r>
          </a:p>
        </p:txBody>
      </p:sp>
      <p:sp>
        <p:nvSpPr>
          <p:cNvPr id="3" name="Content Placeholder 2">
            <a:extLst>
              <a:ext uri="{FF2B5EF4-FFF2-40B4-BE49-F238E27FC236}">
                <a16:creationId xmlns:a16="http://schemas.microsoft.com/office/drawing/2014/main" id="{1B8D74AD-51A6-C448-5195-E80CD8E44AD5}"/>
              </a:ext>
            </a:extLst>
          </p:cNvPr>
          <p:cNvSpPr>
            <a:spLocks noGrp="1"/>
          </p:cNvSpPr>
          <p:nvPr>
            <p:ph idx="1"/>
          </p:nvPr>
        </p:nvSpPr>
        <p:spPr>
          <a:xfrm>
            <a:off x="115887" y="2060575"/>
            <a:ext cx="5976464" cy="3570069"/>
          </a:xfrm>
        </p:spPr>
        <p:txBody>
          <a:bodyPr>
            <a:normAutofit fontScale="70000" lnSpcReduction="20000"/>
          </a:bodyPr>
          <a:lstStyle/>
          <a:p>
            <a:pPr marL="0" indent="0" algn="ctr">
              <a:lnSpc>
                <a:spcPct val="150000"/>
              </a:lnSpc>
              <a:buNone/>
            </a:pPr>
            <a:r>
              <a:rPr lang="fa-IR" b="1" dirty="0">
                <a:latin typeface="Anjoman Regular" panose="00000500000000000000" pitchFamily="2" charset="-78"/>
                <a:cs typeface="Anjoman Regular" panose="00000500000000000000" pitchFamily="2" charset="-78"/>
              </a:rPr>
              <a:t>انعام 151</a:t>
            </a:r>
            <a:r>
              <a:rPr lang="en-US" b="1" dirty="0">
                <a:latin typeface="Anjoman Regular" panose="00000500000000000000" pitchFamily="2" charset="-78"/>
                <a:cs typeface="Anjoman Regular" panose="00000500000000000000" pitchFamily="2" charset="-78"/>
              </a:rPr>
              <a:t>:  :</a:t>
            </a:r>
            <a:r>
              <a:rPr lang="fa-IR" b="1" dirty="0">
                <a:latin typeface="Anjoman Regular" panose="00000500000000000000" pitchFamily="2" charset="-78"/>
                <a:cs typeface="Anjoman Regular" panose="00000500000000000000" pitchFamily="2" charset="-78"/>
              </a:rPr>
              <a:t>قُلْ تَعَالَوْا أَتْلُ مَا حَرَّمَ رَبُّكُمْ عَلَيْكُمْ </a:t>
            </a:r>
            <a:r>
              <a:rPr lang="fa-IR" b="1" dirty="0">
                <a:solidFill>
                  <a:srgbClr val="FF0000"/>
                </a:solidFill>
                <a:latin typeface="Anjoman Regular" panose="00000500000000000000" pitchFamily="2" charset="-78"/>
                <a:cs typeface="Anjoman Regular" panose="00000500000000000000" pitchFamily="2" charset="-78"/>
              </a:rPr>
              <a:t>أَلاَّ تُشْرِكُوا بِهِ شَيْئاً </a:t>
            </a:r>
            <a:r>
              <a:rPr lang="fa-IR" b="1" dirty="0">
                <a:latin typeface="Anjoman Regular" panose="00000500000000000000" pitchFamily="2" charset="-78"/>
                <a:cs typeface="Anjoman Regular" panose="00000500000000000000" pitchFamily="2" charset="-78"/>
              </a:rPr>
              <a:t>وَ بِالْوَالِدَيْنِ إِحْسَاناً </a:t>
            </a:r>
            <a:r>
              <a:rPr lang="fa-IR" b="1" dirty="0">
                <a:solidFill>
                  <a:srgbClr val="FF0000"/>
                </a:solidFill>
                <a:latin typeface="Anjoman Regular" panose="00000500000000000000" pitchFamily="2" charset="-78"/>
                <a:cs typeface="Anjoman Regular" panose="00000500000000000000" pitchFamily="2" charset="-78"/>
              </a:rPr>
              <a:t>وَ لاَ تَقْتُلُوا أَوْلاَدَكُمْ </a:t>
            </a:r>
            <a:r>
              <a:rPr lang="fa-IR" b="1" dirty="0">
                <a:latin typeface="Anjoman Regular" panose="00000500000000000000" pitchFamily="2" charset="-78"/>
                <a:cs typeface="Anjoman Regular" panose="00000500000000000000" pitchFamily="2" charset="-78"/>
              </a:rPr>
              <a:t>مِنْ إِمْلاَقٍ نَحْنُ نَرْزُقُكُمْ وَ إِيَّاهُمْ </a:t>
            </a:r>
          </a:p>
          <a:p>
            <a:pPr marL="0" indent="0" algn="ctr">
              <a:lnSpc>
                <a:spcPct val="150000"/>
              </a:lnSpc>
              <a:buNone/>
            </a:pPr>
            <a:endParaRPr lang="fa-IR" b="1" dirty="0">
              <a:latin typeface="Anjoman Regular" panose="00000500000000000000" pitchFamily="2" charset="-78"/>
              <a:cs typeface="Anjoman Regular" panose="00000500000000000000" pitchFamily="2" charset="-78"/>
            </a:endParaRPr>
          </a:p>
          <a:p>
            <a:pPr marL="0" indent="0" algn="ctr">
              <a:lnSpc>
                <a:spcPct val="150000"/>
              </a:lnSpc>
              <a:buNone/>
            </a:pPr>
            <a:r>
              <a:rPr lang="fa-IR" b="1" dirty="0">
                <a:latin typeface="Anjoman Regular" panose="00000500000000000000" pitchFamily="2" charset="-78"/>
                <a:cs typeface="Anjoman Regular" panose="00000500000000000000" pitchFamily="2" charset="-78"/>
              </a:rPr>
              <a:t>﴿31﴾ اسرا: </a:t>
            </a:r>
            <a:r>
              <a:rPr lang="fa-IR" b="1" dirty="0">
                <a:solidFill>
                  <a:srgbClr val="FF0000"/>
                </a:solidFill>
                <a:latin typeface="Anjoman Regular" panose="00000500000000000000" pitchFamily="2" charset="-78"/>
                <a:cs typeface="Anjoman Regular" panose="00000500000000000000" pitchFamily="2" charset="-78"/>
              </a:rPr>
              <a:t>وَ لاَ تَقْتُلُوا أَوْلاَدَكُمْ </a:t>
            </a:r>
            <a:r>
              <a:rPr lang="fa-IR" b="1" dirty="0">
                <a:latin typeface="Anjoman Regular" panose="00000500000000000000" pitchFamily="2" charset="-78"/>
                <a:cs typeface="Anjoman Regular" panose="00000500000000000000" pitchFamily="2" charset="-78"/>
              </a:rPr>
              <a:t>خَشْيَةَ إِمْلاَقٍ نَحْنُ نَرْزُقُهُمْ وَ إِيَّاكُمْ </a:t>
            </a:r>
            <a:r>
              <a:rPr lang="fa-IR" b="1" dirty="0">
                <a:solidFill>
                  <a:schemeClr val="accent6">
                    <a:lumMod val="75000"/>
                  </a:schemeClr>
                </a:solidFill>
                <a:latin typeface="Anjoman Regular" panose="00000500000000000000" pitchFamily="2" charset="-78"/>
                <a:cs typeface="Anjoman Regular" panose="00000500000000000000" pitchFamily="2" charset="-78"/>
              </a:rPr>
              <a:t>إِنَّ قَتْلَهُمْ كَانَ خِطْأً كَبِيراً</a:t>
            </a:r>
          </a:p>
          <a:p>
            <a:pPr marL="0" indent="0" algn="ctr">
              <a:lnSpc>
                <a:spcPct val="150000"/>
              </a:lnSpc>
              <a:buNone/>
            </a:pPr>
            <a:endParaRPr lang="fa-IR" sz="1000" b="1" dirty="0">
              <a:latin typeface="Anjoman Regular" panose="00000500000000000000" pitchFamily="2" charset="-78"/>
              <a:cs typeface="Anjoman Regular" panose="00000500000000000000" pitchFamily="2" charset="-78"/>
            </a:endParaRPr>
          </a:p>
          <a:p>
            <a:pPr marL="0" indent="0" algn="ctr">
              <a:lnSpc>
                <a:spcPct val="150000"/>
              </a:lnSpc>
              <a:buNone/>
            </a:pPr>
            <a:endParaRPr lang="fa-IR" sz="1000" b="1" dirty="0">
              <a:latin typeface="Anjoman Regular" panose="00000500000000000000" pitchFamily="2" charset="-78"/>
              <a:cs typeface="Anjoman Regular" panose="00000500000000000000" pitchFamily="2" charset="-78"/>
            </a:endParaRPr>
          </a:p>
          <a:p>
            <a:pPr marL="0" indent="0" algn="ctr">
              <a:lnSpc>
                <a:spcPct val="150000"/>
              </a:lnSpc>
              <a:buNone/>
            </a:pPr>
            <a:endParaRPr lang="fa-IR" sz="1000" b="1" dirty="0">
              <a:latin typeface="Anjoman Regular" panose="00000500000000000000" pitchFamily="2" charset="-78"/>
              <a:cs typeface="Anjoman Regular" panose="00000500000000000000" pitchFamily="2" charset="-78"/>
            </a:endParaRPr>
          </a:p>
          <a:p>
            <a:pPr marL="0" indent="0" algn="r">
              <a:lnSpc>
                <a:spcPct val="150000"/>
              </a:lnSpc>
              <a:buNone/>
            </a:pPr>
            <a:r>
              <a:rPr lang="fa-IR" sz="1000" b="1" dirty="0">
                <a:solidFill>
                  <a:schemeClr val="accent5"/>
                </a:solidFill>
                <a:latin typeface="Anjoman Regular" panose="00000500000000000000" pitchFamily="2" charset="-78"/>
                <a:cs typeface="Anjoman Regular" panose="00000500000000000000" pitchFamily="2" charset="-78"/>
              </a:rPr>
              <a:t>ما من دابه الا علی الله رزقها/ نحن نزرقکم / نشست پزشکی قانونی تهران      </a:t>
            </a:r>
            <a:endParaRPr lang="en-US" sz="1000" dirty="0">
              <a:solidFill>
                <a:schemeClr val="accent5"/>
              </a:solidFill>
              <a:latin typeface="Anjoman Regular" panose="00000500000000000000" pitchFamily="2" charset="-78"/>
              <a:cs typeface="Anjoman Regular" panose="00000500000000000000" pitchFamily="2" charset="-78"/>
            </a:endParaRPr>
          </a:p>
          <a:p>
            <a:pPr marL="0" indent="0" algn="ctr">
              <a:lnSpc>
                <a:spcPct val="150000"/>
              </a:lnSpc>
              <a:buNone/>
            </a:pPr>
            <a:endParaRPr lang="fa-IR" sz="3200" b="1" dirty="0">
              <a:latin typeface="Anjoman Regular" panose="00000500000000000000" pitchFamily="2" charset="-78"/>
              <a:cs typeface="Anjoman Regular" panose="00000500000000000000" pitchFamily="2" charset="-78"/>
            </a:endParaRPr>
          </a:p>
        </p:txBody>
      </p:sp>
    </p:spTree>
    <p:extLst>
      <p:ext uri="{BB962C8B-B14F-4D97-AF65-F5344CB8AC3E}">
        <p14:creationId xmlns:p14="http://schemas.microsoft.com/office/powerpoint/2010/main" val="2265394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C9955B-2BB8-3399-9E93-91199CB8BC3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B34B0B0-92A3-756A-DBDF-F548AFC20C28}"/>
              </a:ext>
            </a:extLst>
          </p:cNvPr>
          <p:cNvSpPr txBox="1"/>
          <p:nvPr/>
        </p:nvSpPr>
        <p:spPr>
          <a:xfrm>
            <a:off x="573087" y="1222375"/>
            <a:ext cx="7696200" cy="4324261"/>
          </a:xfrm>
          <a:prstGeom prst="rect">
            <a:avLst/>
          </a:prstGeom>
          <a:noFill/>
        </p:spPr>
        <p:txBody>
          <a:bodyPr wrap="square">
            <a:spAutoFit/>
          </a:bodyPr>
          <a:lstStyle/>
          <a:p>
            <a:pPr algn="just" rtl="1">
              <a:lnSpc>
                <a:spcPct val="200000"/>
              </a:lnSpc>
            </a:pPr>
            <a:r>
              <a:rPr lang="fa-IR" sz="2000" dirty="0">
                <a:latin typeface="Anjoman Regular" panose="00000500000000000000" pitchFamily="2" charset="-78"/>
                <a:cs typeface="Anjoman Regular" panose="00000500000000000000" pitchFamily="2" charset="-78"/>
              </a:rPr>
              <a:t>الكافي (ط - الإسلامية)؛ ج‌1، ص: 54</a:t>
            </a:r>
          </a:p>
          <a:p>
            <a:pPr algn="just" rtl="1">
              <a:lnSpc>
                <a:spcPct val="200000"/>
              </a:lnSpc>
            </a:pPr>
            <a:r>
              <a:rPr lang="fa-IR" sz="2000" dirty="0">
                <a:latin typeface="Anjoman Regular" panose="00000500000000000000" pitchFamily="2" charset="-78"/>
                <a:cs typeface="Anjoman Regular" panose="00000500000000000000" pitchFamily="2" charset="-78"/>
              </a:rPr>
              <a:t>عَنْ أَبِي جَعْفَرٍ ع قَالَ: خَطَبَ أَمِيرُ الْمُؤْمِنِينَ ع النَّاسَ فَقَالَ أَيُّهَا النَّاسُ إِنَّمَا بَدْءُ وُقُوعِ الْفِتَنِ أَهْوَاءٌ تُتَّبَعُ وَ أَحْكَامٌ تُبْتَدَعُ يُخَالَفُ فِيهَا كِتَابُ اللَّهِ يَتَوَلَّى فِيهَا رِجَالٌ رِجَالًا فَلَوْ أَنَّ الْبَاطِلَ خَلَصَ لَمْ يَخْفَ عَلَى ذِي حِجًى (الحجی (حجو): العقل) وَ لَوْ أَنَّ الْحَقَّ خَلَصَ لَمْ يَكُنِ اخْتِلَافٌ وَ لَكِنْ يُؤْخَذُ مِنْ هَذَا ضِغْثٌ وَ مِنْ هَذَا ضِغْثٌ فَيُمْزَجَانِ فَيَجِيئَانِ مَعاً فَهُنَالِكَ اسْتَحْوَذَ(تسلط و غلبه) الشَّيْطَانُ عَلَى أَوْلِيَائِهِ وَ نَجَا الَّذِينَ سَبَقَتْ لَهُمْ مِنَ اللَّهِ الْحُسْنَى.</a:t>
            </a:r>
          </a:p>
        </p:txBody>
      </p:sp>
    </p:spTree>
    <p:extLst>
      <p:ext uri="{BB962C8B-B14F-4D97-AF65-F5344CB8AC3E}">
        <p14:creationId xmlns:p14="http://schemas.microsoft.com/office/powerpoint/2010/main" val="32253236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FAE84B-ED83-ECB6-6C84-3AE5EE5376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C4B8D9-4F54-2331-E995-4DA3073C6E82}"/>
              </a:ext>
            </a:extLst>
          </p:cNvPr>
          <p:cNvSpPr>
            <a:spLocks noGrp="1"/>
          </p:cNvSpPr>
          <p:nvPr>
            <p:ph type="title"/>
          </p:nvPr>
        </p:nvSpPr>
        <p:spPr>
          <a:xfrm>
            <a:off x="725487" y="231775"/>
            <a:ext cx="6858000" cy="1017058"/>
          </a:xfrm>
        </p:spPr>
        <p:txBody>
          <a:bodyPr/>
          <a:lstStyle/>
          <a:p>
            <a:pPr algn="ctr"/>
            <a:r>
              <a:rPr lang="fa-IR" dirty="0">
                <a:latin typeface="Anjoman Regular" panose="00000500000000000000" pitchFamily="2" charset="-78"/>
                <a:cs typeface="Anjoman Regular" panose="00000500000000000000" pitchFamily="2" charset="-78"/>
              </a:rPr>
              <a:t>معاد جنیــــن و نام گذاری آن</a:t>
            </a:r>
          </a:p>
        </p:txBody>
      </p:sp>
      <p:sp>
        <p:nvSpPr>
          <p:cNvPr id="3" name="Content Placeholder 2">
            <a:extLst>
              <a:ext uri="{FF2B5EF4-FFF2-40B4-BE49-F238E27FC236}">
                <a16:creationId xmlns:a16="http://schemas.microsoft.com/office/drawing/2014/main" id="{1FB98598-E372-17B8-6DEA-9EC983D087AA}"/>
              </a:ext>
            </a:extLst>
          </p:cNvPr>
          <p:cNvSpPr>
            <a:spLocks noGrp="1"/>
          </p:cNvSpPr>
          <p:nvPr>
            <p:ph idx="1"/>
          </p:nvPr>
        </p:nvSpPr>
        <p:spPr>
          <a:xfrm>
            <a:off x="268287" y="1984375"/>
            <a:ext cx="5976464" cy="3570069"/>
          </a:xfrm>
        </p:spPr>
        <p:txBody>
          <a:bodyPr>
            <a:normAutofit fontScale="62500" lnSpcReduction="20000"/>
          </a:bodyPr>
          <a:lstStyle/>
          <a:p>
            <a:pPr marL="0" indent="0">
              <a:lnSpc>
                <a:spcPct val="220000"/>
              </a:lnSpc>
              <a:buNone/>
            </a:pPr>
            <a:r>
              <a:rPr lang="fa-IR" sz="3200" b="1" dirty="0">
                <a:latin typeface="Anjoman Regular" panose="00000500000000000000" pitchFamily="2" charset="-78"/>
                <a:cs typeface="Anjoman Regular" panose="00000500000000000000" pitchFamily="2" charset="-78"/>
              </a:rPr>
              <a:t>سمّوا أَسْقَاطَكُمْ </a:t>
            </a:r>
            <a:r>
              <a:rPr lang="fa-IR" sz="3200" b="1" dirty="0">
                <a:solidFill>
                  <a:schemeClr val="tx2"/>
                </a:solidFill>
                <a:latin typeface="Anjoman Regular" panose="00000500000000000000" pitchFamily="2" charset="-78"/>
                <a:cs typeface="Anjoman Regular" panose="00000500000000000000" pitchFamily="2" charset="-78"/>
              </a:rPr>
              <a:t>فَإِنَّ اَلنَّاسَ </a:t>
            </a:r>
            <a:r>
              <a:rPr lang="fa-IR" sz="3200" b="1" dirty="0">
                <a:latin typeface="Anjoman Regular" panose="00000500000000000000" pitchFamily="2" charset="-78"/>
                <a:cs typeface="Anjoman Regular" panose="00000500000000000000" pitchFamily="2" charset="-78"/>
              </a:rPr>
              <a:t>إِذَا دُعُوا يَوْمَ اَلْقِيَامَةِ بِأَسْمَائِهِمْ </a:t>
            </a:r>
            <a:r>
              <a:rPr lang="fa-IR" sz="3200" b="1" dirty="0">
                <a:solidFill>
                  <a:srgbClr val="FF0000"/>
                </a:solidFill>
                <a:latin typeface="Anjoman Regular" panose="00000500000000000000" pitchFamily="2" charset="-78"/>
                <a:cs typeface="Anjoman Regular" panose="00000500000000000000" pitchFamily="2" charset="-78"/>
              </a:rPr>
              <a:t>تَعَلَّقَ اَلْأَسْقَاطُ بِآبَائِهِمْ </a:t>
            </a:r>
            <a:r>
              <a:rPr lang="fa-IR" sz="3200" b="1" dirty="0">
                <a:latin typeface="Anjoman Regular" panose="00000500000000000000" pitchFamily="2" charset="-78"/>
                <a:cs typeface="Anjoman Regular" panose="00000500000000000000" pitchFamily="2" charset="-78"/>
              </a:rPr>
              <a:t>فَيَقُولُونَ </a:t>
            </a:r>
            <a:r>
              <a:rPr lang="fa-IR" sz="3200" b="1" dirty="0">
                <a:solidFill>
                  <a:srgbClr val="FF0000"/>
                </a:solidFill>
                <a:latin typeface="Anjoman Regular" panose="00000500000000000000" pitchFamily="2" charset="-78"/>
                <a:cs typeface="Anjoman Regular" panose="00000500000000000000" pitchFamily="2" charset="-78"/>
              </a:rPr>
              <a:t>لِمَ لَمْ تُسَمُّونَا </a:t>
            </a:r>
            <a:r>
              <a:rPr lang="fa-IR" sz="3200" b="1" dirty="0">
                <a:latin typeface="Anjoman Regular" panose="00000500000000000000" pitchFamily="2" charset="-78"/>
                <a:cs typeface="Anjoman Regular" panose="00000500000000000000" pitchFamily="2" charset="-78"/>
              </a:rPr>
              <a:t>فَقَالُوا يَا رَسُولَ اَللَّهِ هَذَا مَنْ عَرَفْنَاهُ أَنَّهُ ذَكَرٌ سَمَّيْنَاهُ بِاسْمِ اَلذُّكُورِ وَ مَنْ عَرَفْنَا أَنَّهَا أُنْثَى سَمَّيْنَاهَا بِاسْمِ اَلْإِنَاثِ </a:t>
            </a:r>
            <a:r>
              <a:rPr lang="fa-IR" sz="3200" b="1" dirty="0">
                <a:solidFill>
                  <a:srgbClr val="FF0000"/>
                </a:solidFill>
                <a:latin typeface="Anjoman Regular" panose="00000500000000000000" pitchFamily="2" charset="-78"/>
                <a:cs typeface="Anjoman Regular" panose="00000500000000000000" pitchFamily="2" charset="-78"/>
              </a:rPr>
              <a:t>أَ رَأَيْتَ مَنْ لَمْ يَسْتَبِنْ خَلْقُهُ كَيْفَ نُسَمِّيه</a:t>
            </a:r>
            <a:r>
              <a:rPr lang="fa-IR" sz="3200" b="1" dirty="0">
                <a:latin typeface="Anjoman Regular" panose="00000500000000000000" pitchFamily="2" charset="-78"/>
                <a:cs typeface="Anjoman Regular" panose="00000500000000000000" pitchFamily="2" charset="-78"/>
              </a:rPr>
              <a:t>ِ قَالَ بِالْأَسْمَاءِ اَلْمُشْتَرَكَةِ مِثْلِ زَائِدَةَ وَ طَلْحَةَ وَ عَنْبَسَةَ وَ حَمْزَةَ</a:t>
            </a:r>
          </a:p>
          <a:p>
            <a:pPr marL="0" indent="0" algn="ctr">
              <a:lnSpc>
                <a:spcPct val="220000"/>
              </a:lnSpc>
              <a:buNone/>
            </a:pPr>
            <a:r>
              <a:rPr lang="fa-IR" sz="1800" b="1" dirty="0">
                <a:latin typeface="Anjoman Regular" panose="00000500000000000000" pitchFamily="2" charset="-78"/>
                <a:cs typeface="Anjoman Regular" panose="00000500000000000000" pitchFamily="2" charset="-78"/>
              </a:rPr>
              <a:t>وسائل الشیعة  ج۲۱ ص۳۸۸ </a:t>
            </a:r>
          </a:p>
        </p:txBody>
      </p:sp>
    </p:spTree>
    <p:extLst>
      <p:ext uri="{BB962C8B-B14F-4D97-AF65-F5344CB8AC3E}">
        <p14:creationId xmlns:p14="http://schemas.microsoft.com/office/powerpoint/2010/main" val="6836426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ACA7FE-57F8-9F7B-504A-C289C26F52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6D584E-FC19-35C3-639D-C59F2F987FDD}"/>
              </a:ext>
            </a:extLst>
          </p:cNvPr>
          <p:cNvSpPr>
            <a:spLocks noGrp="1"/>
          </p:cNvSpPr>
          <p:nvPr>
            <p:ph type="title"/>
          </p:nvPr>
        </p:nvSpPr>
        <p:spPr>
          <a:xfrm>
            <a:off x="725487" y="231775"/>
            <a:ext cx="6858000" cy="1017058"/>
          </a:xfrm>
        </p:spPr>
        <p:txBody>
          <a:bodyPr/>
          <a:lstStyle/>
          <a:p>
            <a:pPr algn="ctr"/>
            <a:r>
              <a:rPr lang="fa-IR" dirty="0">
                <a:latin typeface="Anjoman Regular" panose="00000500000000000000" pitchFamily="2" charset="-78"/>
                <a:cs typeface="Anjoman Regular" panose="00000500000000000000" pitchFamily="2" charset="-78"/>
              </a:rPr>
              <a:t>منزلت جنین در توصیف معاد جنینِ</a:t>
            </a:r>
            <a:br>
              <a:rPr lang="fa-IR" dirty="0">
                <a:latin typeface="Anjoman Regular" panose="00000500000000000000" pitchFamily="2" charset="-78"/>
                <a:cs typeface="Anjoman Regular" panose="00000500000000000000" pitchFamily="2" charset="-78"/>
              </a:rPr>
            </a:br>
            <a:r>
              <a:rPr lang="fa-IR" dirty="0">
                <a:latin typeface="Anjoman Regular" panose="00000500000000000000" pitchFamily="2" charset="-78"/>
                <a:cs typeface="Anjoman Regular" panose="00000500000000000000" pitchFamily="2" charset="-78"/>
              </a:rPr>
              <a:t>سقط شده خودبخودی</a:t>
            </a:r>
          </a:p>
        </p:txBody>
      </p:sp>
      <p:sp>
        <p:nvSpPr>
          <p:cNvPr id="3" name="Content Placeholder 2">
            <a:extLst>
              <a:ext uri="{FF2B5EF4-FFF2-40B4-BE49-F238E27FC236}">
                <a16:creationId xmlns:a16="http://schemas.microsoft.com/office/drawing/2014/main" id="{CE550AB4-704E-BDE5-13CD-8459AA53ECC8}"/>
              </a:ext>
            </a:extLst>
          </p:cNvPr>
          <p:cNvSpPr>
            <a:spLocks noGrp="1"/>
          </p:cNvSpPr>
          <p:nvPr>
            <p:ph idx="1"/>
          </p:nvPr>
        </p:nvSpPr>
        <p:spPr>
          <a:xfrm>
            <a:off x="268287" y="1831975"/>
            <a:ext cx="5976464" cy="3886200"/>
          </a:xfrm>
        </p:spPr>
        <p:txBody>
          <a:bodyPr>
            <a:normAutofit fontScale="70000" lnSpcReduction="20000"/>
          </a:bodyPr>
          <a:lstStyle/>
          <a:p>
            <a:pPr marL="0" indent="0" algn="ctr">
              <a:lnSpc>
                <a:spcPct val="210000"/>
              </a:lnSpc>
              <a:buNone/>
            </a:pPr>
            <a:r>
              <a:rPr lang="fa-IR" sz="1900" b="1" dirty="0">
                <a:latin typeface="Anjoman Regular" panose="00000500000000000000" pitchFamily="2" charset="-78"/>
                <a:cs typeface="Anjoman Regular" panose="00000500000000000000" pitchFamily="2" charset="-78"/>
              </a:rPr>
              <a:t>صحیحه عبدالاعلی </a:t>
            </a:r>
            <a:r>
              <a:rPr lang="fa-IR" sz="3200" b="1" dirty="0">
                <a:latin typeface="Anjoman Regular" panose="00000500000000000000" pitchFamily="2" charset="-78"/>
                <a:cs typeface="Anjoman Regular" panose="00000500000000000000" pitchFamily="2" charset="-78"/>
              </a:rPr>
              <a:t>- أَنِّي </a:t>
            </a:r>
            <a:r>
              <a:rPr lang="fa-IR" sz="3200" b="1" dirty="0">
                <a:solidFill>
                  <a:schemeClr val="tx2"/>
                </a:solidFill>
                <a:latin typeface="Anjoman Regular" panose="00000500000000000000" pitchFamily="2" charset="-78"/>
                <a:cs typeface="Anjoman Regular" panose="00000500000000000000" pitchFamily="2" charset="-78"/>
              </a:rPr>
              <a:t>أُبَاهِي</a:t>
            </a:r>
            <a:r>
              <a:rPr lang="fa-IR" sz="3200" b="1" dirty="0">
                <a:latin typeface="Anjoman Regular" panose="00000500000000000000" pitchFamily="2" charset="-78"/>
                <a:cs typeface="Anjoman Regular" panose="00000500000000000000" pitchFamily="2" charset="-78"/>
              </a:rPr>
              <a:t> </a:t>
            </a:r>
            <a:r>
              <a:rPr lang="fa-IR" sz="3200" b="1" dirty="0">
                <a:solidFill>
                  <a:schemeClr val="accent2"/>
                </a:solidFill>
                <a:latin typeface="Anjoman Regular" panose="00000500000000000000" pitchFamily="2" charset="-78"/>
                <a:cs typeface="Anjoman Regular" panose="00000500000000000000" pitchFamily="2" charset="-78"/>
              </a:rPr>
              <a:t>بِكُمُ</a:t>
            </a:r>
            <a:r>
              <a:rPr lang="fa-IR" sz="3200" b="1" dirty="0">
                <a:latin typeface="Anjoman Regular" panose="00000500000000000000" pitchFamily="2" charset="-78"/>
                <a:cs typeface="Anjoman Regular" panose="00000500000000000000" pitchFamily="2" charset="-78"/>
              </a:rPr>
              <a:t> الْأُمَمَ- يَوْمَ الْقِيَامَةِ </a:t>
            </a:r>
            <a:r>
              <a:rPr lang="fa-IR" sz="3200" b="1" dirty="0">
                <a:solidFill>
                  <a:srgbClr val="FF0000"/>
                </a:solidFill>
                <a:latin typeface="Anjoman Regular" panose="00000500000000000000" pitchFamily="2" charset="-78"/>
                <a:cs typeface="Anjoman Regular" panose="00000500000000000000" pitchFamily="2" charset="-78"/>
              </a:rPr>
              <a:t>حَتَّى بِالسِّقْطِ </a:t>
            </a:r>
            <a:r>
              <a:rPr lang="fa-IR" sz="3200" b="1" dirty="0">
                <a:latin typeface="Anjoman Regular" panose="00000500000000000000" pitchFamily="2" charset="-78"/>
                <a:cs typeface="Anjoman Regular" panose="00000500000000000000" pitchFamily="2" charset="-78"/>
              </a:rPr>
              <a:t>يَظَلُّ </a:t>
            </a:r>
            <a:r>
              <a:rPr lang="fa-IR" sz="3200" b="1" dirty="0">
                <a:solidFill>
                  <a:srgbClr val="FF0000"/>
                </a:solidFill>
                <a:latin typeface="Anjoman Regular" panose="00000500000000000000" pitchFamily="2" charset="-78"/>
                <a:cs typeface="Anjoman Regular" panose="00000500000000000000" pitchFamily="2" charset="-78"/>
              </a:rPr>
              <a:t>مُحْبَنْطِئاً</a:t>
            </a:r>
            <a:r>
              <a:rPr lang="fa-IR" sz="3200" b="1" dirty="0">
                <a:latin typeface="Anjoman Regular" panose="00000500000000000000" pitchFamily="2" charset="-78"/>
                <a:cs typeface="Anjoman Regular" panose="00000500000000000000" pitchFamily="2" charset="-78"/>
              </a:rPr>
              <a:t> عَلَى بَابِ الْجَنَّةِ فَيَقُولُ اللَّهُ عَزَّ وَ جَلَّ لَهُ </a:t>
            </a:r>
            <a:r>
              <a:rPr lang="fa-IR" sz="3200" b="1" dirty="0">
                <a:solidFill>
                  <a:srgbClr val="FF0000"/>
                </a:solidFill>
                <a:latin typeface="Anjoman Regular" panose="00000500000000000000" pitchFamily="2" charset="-78"/>
                <a:cs typeface="Anjoman Regular" panose="00000500000000000000" pitchFamily="2" charset="-78"/>
              </a:rPr>
              <a:t>ادْخُلِ الْجَنَّةَ </a:t>
            </a:r>
            <a:r>
              <a:rPr lang="fa-IR" sz="3200" b="1" dirty="0">
                <a:latin typeface="Anjoman Regular" panose="00000500000000000000" pitchFamily="2" charset="-78"/>
                <a:cs typeface="Anjoman Regular" panose="00000500000000000000" pitchFamily="2" charset="-78"/>
              </a:rPr>
              <a:t>فَيَقُولُ </a:t>
            </a:r>
            <a:r>
              <a:rPr lang="fa-IR" sz="3200" b="1" dirty="0">
                <a:solidFill>
                  <a:srgbClr val="FF0000"/>
                </a:solidFill>
                <a:latin typeface="Anjoman Regular" panose="00000500000000000000" pitchFamily="2" charset="-78"/>
                <a:cs typeface="Anjoman Regular" panose="00000500000000000000" pitchFamily="2" charset="-78"/>
              </a:rPr>
              <a:t>لَا حَتَّى يَدْخُلَ أَبَوَايَ قَبْلِي</a:t>
            </a:r>
            <a:r>
              <a:rPr lang="fa-IR" sz="3200" b="1" dirty="0">
                <a:latin typeface="Anjoman Regular" panose="00000500000000000000" pitchFamily="2" charset="-78"/>
                <a:cs typeface="Anjoman Regular" panose="00000500000000000000" pitchFamily="2" charset="-78"/>
              </a:rPr>
              <a:t> فَيَقُولُ اللَّهُ عَزَّ وَ جَلَّ لِمَلَكٍ مِنَ الْمَلَائِكَةِ ايتِنِي بِأَبَوَيْهِ </a:t>
            </a:r>
            <a:r>
              <a:rPr lang="fa-IR" sz="3200" b="1" dirty="0">
                <a:solidFill>
                  <a:srgbClr val="FF0000"/>
                </a:solidFill>
                <a:latin typeface="Anjoman Regular" panose="00000500000000000000" pitchFamily="2" charset="-78"/>
                <a:cs typeface="Anjoman Regular" panose="00000500000000000000" pitchFamily="2" charset="-78"/>
              </a:rPr>
              <a:t>فَيَأْمُرُ بِهِمَا إِلَى الْجَنَّةِ </a:t>
            </a:r>
            <a:r>
              <a:rPr lang="fa-IR" sz="3200" b="1" dirty="0">
                <a:latin typeface="Anjoman Regular" panose="00000500000000000000" pitchFamily="2" charset="-78"/>
                <a:cs typeface="Anjoman Regular" panose="00000500000000000000" pitchFamily="2" charset="-78"/>
              </a:rPr>
              <a:t>فَيَقُولُ </a:t>
            </a:r>
            <a:r>
              <a:rPr lang="fa-IR" sz="3200" b="1" dirty="0">
                <a:solidFill>
                  <a:srgbClr val="FF0000"/>
                </a:solidFill>
                <a:latin typeface="Anjoman Regular" panose="00000500000000000000" pitchFamily="2" charset="-78"/>
                <a:cs typeface="Anjoman Regular" panose="00000500000000000000" pitchFamily="2" charset="-78"/>
              </a:rPr>
              <a:t>هَذَا بِفَضْلِ رَحْمَتِي لَك.</a:t>
            </a:r>
          </a:p>
          <a:p>
            <a:pPr marL="0" indent="0" algn="ctr">
              <a:lnSpc>
                <a:spcPct val="210000"/>
              </a:lnSpc>
              <a:buNone/>
            </a:pPr>
            <a:r>
              <a:rPr lang="fa-IR" sz="1400" b="1" dirty="0">
                <a:solidFill>
                  <a:schemeClr val="tx1">
                    <a:lumMod val="65000"/>
                    <a:lumOff val="35000"/>
                  </a:schemeClr>
                </a:solidFill>
                <a:latin typeface="Anjoman Regular" panose="00000500000000000000" pitchFamily="2" charset="-78"/>
                <a:cs typeface="Anjoman Regular" panose="00000500000000000000" pitchFamily="2" charset="-78"/>
              </a:rPr>
              <a:t>کافی ج 5 ص 336 ح 1؛ تهذیب ج 7 ص 400 ح 7</a:t>
            </a:r>
          </a:p>
        </p:txBody>
      </p:sp>
    </p:spTree>
    <p:extLst>
      <p:ext uri="{BB962C8B-B14F-4D97-AF65-F5344CB8AC3E}">
        <p14:creationId xmlns:p14="http://schemas.microsoft.com/office/powerpoint/2010/main" val="35432567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E7F198-E701-29B7-6C92-1BFEBD2D7C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05C9CA-A230-9DD7-3DF4-8A585ADB2FA1}"/>
              </a:ext>
            </a:extLst>
          </p:cNvPr>
          <p:cNvSpPr>
            <a:spLocks noGrp="1"/>
          </p:cNvSpPr>
          <p:nvPr>
            <p:ph type="ctrTitle"/>
          </p:nvPr>
        </p:nvSpPr>
        <p:spPr/>
        <p:txBody>
          <a:bodyPr>
            <a:normAutofit/>
          </a:bodyPr>
          <a:lstStyle/>
          <a:p>
            <a:pPr algn="ctr" rtl="1"/>
            <a:r>
              <a:rPr lang="fa-IR" sz="2400" dirty="0">
                <a:solidFill>
                  <a:schemeClr val="tx1">
                    <a:lumMod val="75000"/>
                    <a:lumOff val="25000"/>
                  </a:schemeClr>
                </a:solidFill>
                <a:latin typeface="Ahang Black" panose="00000A00000000000000" pitchFamily="50" charset="-78"/>
                <a:cs typeface="Ahang Black" panose="00000A00000000000000" pitchFamily="50" charset="-78"/>
              </a:rPr>
              <a:t>گناه و دیه و کفاره قتل جنین بر عهده کیست؟</a:t>
            </a:r>
            <a:endParaRPr lang="en-US" sz="2400" dirty="0">
              <a:solidFill>
                <a:schemeClr val="tx1">
                  <a:lumMod val="75000"/>
                  <a:lumOff val="25000"/>
                </a:schemeClr>
              </a:solidFill>
              <a:latin typeface="Ahang Black" panose="00000A00000000000000" pitchFamily="50" charset="-78"/>
              <a:cs typeface="Ahang Black" panose="00000A00000000000000" pitchFamily="50" charset="-78"/>
            </a:endParaRPr>
          </a:p>
        </p:txBody>
      </p:sp>
      <p:sp>
        <p:nvSpPr>
          <p:cNvPr id="3" name="Text Placeholder 2">
            <a:extLst>
              <a:ext uri="{FF2B5EF4-FFF2-40B4-BE49-F238E27FC236}">
                <a16:creationId xmlns:a16="http://schemas.microsoft.com/office/drawing/2014/main" id="{69E4F73F-C6E3-711E-388A-3156415301BE}"/>
              </a:ext>
            </a:extLst>
          </p:cNvPr>
          <p:cNvSpPr>
            <a:spLocks noGrp="1"/>
          </p:cNvSpPr>
          <p:nvPr>
            <p:ph type="body" idx="4294967295"/>
          </p:nvPr>
        </p:nvSpPr>
        <p:spPr>
          <a:xfrm>
            <a:off x="680322" y="3584575"/>
            <a:ext cx="6979365" cy="1335087"/>
          </a:xfrm>
        </p:spPr>
        <p:txBody>
          <a:bodyPr>
            <a:noAutofit/>
          </a:bodyPr>
          <a:lstStyle/>
          <a:p>
            <a:pPr marL="0" indent="0" algn="r" rtl="1">
              <a:buNone/>
            </a:pPr>
            <a:r>
              <a:rPr lang="fa-IR" sz="5400" dirty="0">
                <a:latin typeface="Anjoman Regular" panose="00000500000000000000" pitchFamily="2" charset="-78"/>
                <a:cs typeface="Anjoman Regular" panose="00000500000000000000" pitchFamily="2" charset="-78"/>
              </a:rPr>
              <a:t>پزشک؟ ماما؟ پدر؟ </a:t>
            </a:r>
            <a:r>
              <a:rPr lang="fa-IR" sz="6000" dirty="0">
                <a:latin typeface="Anjoman Regular" panose="00000500000000000000" pitchFamily="2" charset="-78"/>
                <a:cs typeface="Anjoman Regular" panose="00000500000000000000" pitchFamily="2" charset="-78"/>
              </a:rPr>
              <a:t>مادر</a:t>
            </a:r>
            <a:r>
              <a:rPr lang="fa-IR" sz="5400" dirty="0">
                <a:latin typeface="Anjoman Regular" panose="00000500000000000000" pitchFamily="2" charset="-78"/>
                <a:cs typeface="Anjoman Regular" panose="00000500000000000000" pitchFamily="2" charset="-78"/>
              </a:rPr>
              <a:t>؟</a:t>
            </a:r>
            <a:endParaRPr lang="en-US" sz="5400" dirty="0">
              <a:latin typeface="Anjoman Regular" panose="00000500000000000000" pitchFamily="2" charset="-78"/>
              <a:cs typeface="Anjoman Regular" panose="00000500000000000000" pitchFamily="2" charset="-78"/>
            </a:endParaRPr>
          </a:p>
        </p:txBody>
      </p:sp>
    </p:spTree>
    <p:extLst>
      <p:ext uri="{BB962C8B-B14F-4D97-AF65-F5344CB8AC3E}">
        <p14:creationId xmlns:p14="http://schemas.microsoft.com/office/powerpoint/2010/main" val="26990362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253FA9-1A5B-B251-54EE-ACB80CF51CE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C3A01FF-4C7D-D87B-D257-CF8852B95124}"/>
              </a:ext>
            </a:extLst>
          </p:cNvPr>
          <p:cNvSpPr txBox="1">
            <a:spLocks/>
          </p:cNvSpPr>
          <p:nvPr/>
        </p:nvSpPr>
        <p:spPr>
          <a:xfrm>
            <a:off x="1360645" y="3051175"/>
            <a:ext cx="6349683" cy="1219200"/>
          </a:xfrm>
          <a:prstGeom prst="rect">
            <a:avLst/>
          </a:prstGeom>
        </p:spPr>
        <p:txBody>
          <a:bodyPr vert="horz" lIns="91440" tIns="45720" rIns="91440" bIns="45720" rtlCol="0">
            <a:normAutofit fontScale="92500"/>
          </a:bodyPr>
          <a:lstStyle>
            <a:lvl1pPr marL="0" indent="0" algn="ctr" defTabSz="914479" rtl="0" eaLnBrk="1" latinLnBrk="0" hangingPunct="1">
              <a:spcBef>
                <a:spcPct val="20000"/>
              </a:spcBef>
              <a:buFont typeface="Arial" panose="020B0604020202020204" pitchFamily="34" charset="0"/>
              <a:buNone/>
              <a:defRPr sz="3200" kern="1200">
                <a:solidFill>
                  <a:schemeClr val="tx1">
                    <a:tint val="75000"/>
                  </a:schemeClr>
                </a:solidFill>
                <a:latin typeface="IRTitr" panose="02000506000000020002" pitchFamily="2" charset="-78"/>
                <a:ea typeface="+mn-ea"/>
                <a:cs typeface="IRTitr" panose="02000506000000020002" pitchFamily="2" charset="-78"/>
              </a:defRPr>
            </a:lvl1pPr>
            <a:lvl2pPr marL="457239" indent="0" algn="ctr" defTabSz="914479" rtl="0" eaLnBrk="1" latinLnBrk="0" hangingPunct="1">
              <a:spcBef>
                <a:spcPct val="20000"/>
              </a:spcBef>
              <a:buFont typeface="Arial" panose="020B0604020202020204" pitchFamily="34" charset="0"/>
              <a:buNone/>
              <a:defRPr sz="2800" kern="1200">
                <a:solidFill>
                  <a:schemeClr val="tx1">
                    <a:tint val="75000"/>
                  </a:schemeClr>
                </a:solidFill>
                <a:latin typeface="IRMitra" panose="02000506000000020002" pitchFamily="2" charset="-78"/>
                <a:ea typeface="+mn-ea"/>
                <a:cs typeface="IRMitra" panose="02000506000000020002" pitchFamily="2" charset="-78"/>
              </a:defRPr>
            </a:lvl2pPr>
            <a:lvl3pPr marL="914479" indent="0" algn="ctr" defTabSz="914479" rtl="0" eaLnBrk="1" latinLnBrk="0" hangingPunct="1">
              <a:spcBef>
                <a:spcPct val="20000"/>
              </a:spcBef>
              <a:buFont typeface="Arial" panose="020B0604020202020204" pitchFamily="34" charset="0"/>
              <a:buNone/>
              <a:defRPr sz="2400" kern="1200">
                <a:solidFill>
                  <a:schemeClr val="tx1">
                    <a:tint val="75000"/>
                  </a:schemeClr>
                </a:solidFill>
                <a:latin typeface="IRMitra" panose="02000506000000020002" pitchFamily="2" charset="-78"/>
                <a:ea typeface="+mn-ea"/>
                <a:cs typeface="IRMitra" panose="02000506000000020002" pitchFamily="2" charset="-78"/>
              </a:defRPr>
            </a:lvl3pPr>
            <a:lvl4pPr marL="1371718" indent="0" algn="ctr" defTabSz="914479" rtl="0" eaLnBrk="1" latinLnBrk="0" hangingPunct="1">
              <a:spcBef>
                <a:spcPct val="20000"/>
              </a:spcBef>
              <a:buFont typeface="Arial" panose="020B0604020202020204" pitchFamily="34" charset="0"/>
              <a:buNone/>
              <a:defRPr sz="2000" kern="1200">
                <a:solidFill>
                  <a:schemeClr val="tx1">
                    <a:tint val="75000"/>
                  </a:schemeClr>
                </a:solidFill>
                <a:latin typeface="IRMitra" panose="02000506000000020002" pitchFamily="2" charset="-78"/>
                <a:ea typeface="+mn-ea"/>
                <a:cs typeface="IRMitra" panose="02000506000000020002" pitchFamily="2" charset="-78"/>
              </a:defRPr>
            </a:lvl4pPr>
            <a:lvl5pPr marL="1828958" indent="0" algn="ctr" defTabSz="914479" rtl="0" eaLnBrk="1" latinLnBrk="0" hangingPunct="1">
              <a:spcBef>
                <a:spcPct val="20000"/>
              </a:spcBef>
              <a:buFont typeface="Arial" panose="020B0604020202020204" pitchFamily="34" charset="0"/>
              <a:buNone/>
              <a:defRPr sz="2000" kern="1200">
                <a:solidFill>
                  <a:schemeClr val="tx1">
                    <a:tint val="75000"/>
                  </a:schemeClr>
                </a:solidFill>
                <a:latin typeface="IRMitra" panose="02000506000000020002" pitchFamily="2" charset="-78"/>
                <a:ea typeface="+mn-ea"/>
                <a:cs typeface="IRMitra" panose="02000506000000020002" pitchFamily="2" charset="-78"/>
              </a:defRPr>
            </a:lvl5pPr>
            <a:lvl6pPr marL="2286197" indent="0" algn="ctr" defTabSz="914479"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437" indent="0" algn="ctr" defTabSz="914479"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676" indent="0" algn="ctr" defTabSz="914479"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915" indent="0" algn="ctr" defTabSz="914479"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rtl="1">
              <a:lnSpc>
                <a:spcPct val="150000"/>
              </a:lnSpc>
            </a:pPr>
            <a:r>
              <a:rPr lang="fa-IR" sz="5400" dirty="0">
                <a:solidFill>
                  <a:schemeClr val="tx1">
                    <a:lumMod val="65000"/>
                    <a:lumOff val="35000"/>
                  </a:schemeClr>
                </a:solidFill>
                <a:latin typeface="Ahang Black" panose="00000A00000000000000" pitchFamily="50" charset="-78"/>
                <a:cs typeface="Ahang Black" panose="00000A00000000000000" pitchFamily="50" charset="-78"/>
              </a:rPr>
              <a:t>ضمایم</a:t>
            </a:r>
            <a:endParaRPr lang="en-US" sz="5400" kern="1200" dirty="0">
              <a:solidFill>
                <a:schemeClr val="tx1">
                  <a:lumMod val="65000"/>
                  <a:lumOff val="35000"/>
                </a:schemeClr>
              </a:solidFill>
              <a:effectLst/>
              <a:latin typeface="Ahang Black" panose="00000A00000000000000" pitchFamily="50" charset="-78"/>
              <a:cs typeface="Ahang Black" panose="00000A00000000000000" pitchFamily="50" charset="-78"/>
            </a:endParaRPr>
          </a:p>
        </p:txBody>
      </p:sp>
    </p:spTree>
    <p:extLst>
      <p:ext uri="{BB962C8B-B14F-4D97-AF65-F5344CB8AC3E}">
        <p14:creationId xmlns:p14="http://schemas.microsoft.com/office/powerpoint/2010/main" val="33267793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547" y="558942"/>
            <a:ext cx="7823716" cy="986233"/>
          </a:xfrm>
        </p:spPr>
        <p:txBody>
          <a:bodyPr>
            <a:normAutofit/>
          </a:bodyPr>
          <a:lstStyle/>
          <a:p>
            <a:r>
              <a:rPr lang="fa-IR" dirty="0">
                <a:latin typeface="Anjoman Regular" panose="00000500000000000000" pitchFamily="2" charset="-78"/>
                <a:cs typeface="Anjoman Regular" panose="00000500000000000000" pitchFamily="2" charset="-78"/>
              </a:rPr>
              <a:t>روایت نابینایی ابوبصیر</a:t>
            </a:r>
            <a:endParaRPr lang="en-US" dirty="0">
              <a:latin typeface="Anjoman Regular" panose="00000500000000000000" pitchFamily="2" charset="-78"/>
              <a:cs typeface="Anjoman Regular" panose="00000500000000000000" pitchFamily="2" charset="-78"/>
            </a:endParaRPr>
          </a:p>
        </p:txBody>
      </p:sp>
      <p:sp>
        <p:nvSpPr>
          <p:cNvPr id="3" name="Text Placeholder 2"/>
          <p:cNvSpPr>
            <a:spLocks noGrp="1"/>
          </p:cNvSpPr>
          <p:nvPr>
            <p:ph type="body" sz="quarter" idx="13"/>
          </p:nvPr>
        </p:nvSpPr>
        <p:spPr>
          <a:xfrm>
            <a:off x="319670" y="1717469"/>
            <a:ext cx="7368801" cy="3585740"/>
          </a:xfrm>
        </p:spPr>
        <p:txBody>
          <a:bodyPr>
            <a:normAutofit fontScale="85000" lnSpcReduction="20000"/>
          </a:bodyPr>
          <a:lstStyle/>
          <a:p>
            <a:pPr marL="0" indent="0" algn="just" rtl="1">
              <a:lnSpc>
                <a:spcPct val="150000"/>
              </a:lnSpc>
              <a:buNone/>
            </a:pPr>
            <a:r>
              <a:rPr lang="fa-IR" sz="2083" dirty="0">
                <a:latin typeface="Anjoman Regular" panose="00000500000000000000" pitchFamily="2" charset="-78"/>
                <a:cs typeface="Anjoman Regular" panose="00000500000000000000" pitchFamily="2" charset="-78"/>
              </a:rPr>
              <a:t>عَنْ أَبِي بَصِيرٍ قَالَ: </a:t>
            </a:r>
          </a:p>
          <a:p>
            <a:pPr marL="0" indent="0" algn="just" rtl="1">
              <a:lnSpc>
                <a:spcPct val="150000"/>
              </a:lnSpc>
              <a:buNone/>
            </a:pPr>
            <a:r>
              <a:rPr lang="fa-IR" sz="2083" dirty="0">
                <a:latin typeface="Anjoman Regular" panose="00000500000000000000" pitchFamily="2" charset="-78"/>
                <a:cs typeface="Anjoman Regular" panose="00000500000000000000" pitchFamily="2" charset="-78"/>
              </a:rPr>
              <a:t>دَخَلْتُ عَلَى أَبِي جَعْفَرٍ ع فَقُلْتُ لَهُ أَنْتُمْ وَرَثَةُ رَسُولِ اللَّهِ ص قَالَ نَعَمْ قُلْتُ رَسُولُ اللَّهِ ص وَارِثُ الْأَنْبِيَاءِ عَلِمَ كُلَّ مَا عَلِمُوا قَالَ لِي نَعَمْ قُلْتُ فَأَنْتُمْ تَقْدِرُونَ عَلَى أَنْ تُحْيُوا الْمَوْتَى وَ تُبْرِءُوا الْأَكْمَهَ وَ الْأَبْرَصَ قَالَ نَعَمْ بِإِذْنِ اللَّهِ ثُمَّ قَالَ لِيَ ادْنُ مِنِّي يَا أَبَا مُحَمَّدٍ فَدَنَوْتُ مِنْهُ فَمَسَحَ عَلَى وَجْهِي وَ عَلَى عَيْنَيَّ فَأَبْصَرْتُ الشَّمْسَ وَ السَّمَاءَ وَ الْأَرْضَ وَ الْبُيُوتَ وَ كُلَّ شَيْ‏ءٍ فِي الْبَلَدِ ثُمَّ قَالَ لِي أَ تُحِبُّ أَنْ تَكُونَ هَكَذَا وَ لَكَ مَا لِلنَّاسِ وَ عَلَيْكَ مَا عَلَيْهِمْ يَوْمَ الْقِيَامَةِ أَوْ تَعُودَ كَمَا كُنْتَ وَ لَكَ الْجَنَّةُ خَالِصاً قُلْتُ أَعُودُ كَمَا كُنْتُ فَمَسَحَ‏ عَلَى‏ عَيْنَيَ‏ فَعُدْتُ‏ كَمَا كُنْتُ‏ قَالَ فَحَدَّثْتُ ابْنَ أَبِي عُمَيْرٍ بِهَذَا فَقَالَ أَشْهَدُ أَنَّ هَذَا حَقٌّ كَمَا أَنَّ النَّهَارَ حَقٌّ. </a:t>
            </a:r>
          </a:p>
          <a:p>
            <a:pPr marL="0" indent="0" algn="just" rtl="1">
              <a:lnSpc>
                <a:spcPct val="150000"/>
              </a:lnSpc>
              <a:buNone/>
            </a:pPr>
            <a:r>
              <a:rPr lang="fa-IR" sz="2083" dirty="0">
                <a:latin typeface="Anjoman Regular" panose="00000500000000000000" pitchFamily="2" charset="-78"/>
                <a:cs typeface="Anjoman Regular" panose="00000500000000000000" pitchFamily="2" charset="-78"/>
              </a:rPr>
              <a:t>(الكافي (ط - الإسلامية) ؛ ج‏1 ؛ ص470)</a:t>
            </a:r>
            <a:endParaRPr lang="fa-IR" sz="1786" dirty="0">
              <a:latin typeface="Anjoman Regular" panose="00000500000000000000" pitchFamily="2" charset="-78"/>
              <a:cs typeface="Anjoman Regular" panose="00000500000000000000" pitchFamily="2" charset="-78"/>
            </a:endParaRPr>
          </a:p>
        </p:txBody>
      </p:sp>
    </p:spTree>
    <p:extLst>
      <p:ext uri="{BB962C8B-B14F-4D97-AF65-F5344CB8AC3E}">
        <p14:creationId xmlns:p14="http://schemas.microsoft.com/office/powerpoint/2010/main" val="22958479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3F371A-5A34-AAC1-4F06-47776A6F8D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52FA6A-2045-6EC0-36FB-6170AE662875}"/>
              </a:ext>
            </a:extLst>
          </p:cNvPr>
          <p:cNvSpPr>
            <a:spLocks noGrp="1"/>
          </p:cNvSpPr>
          <p:nvPr>
            <p:ph type="title"/>
          </p:nvPr>
        </p:nvSpPr>
        <p:spPr>
          <a:xfrm>
            <a:off x="725487" y="231775"/>
            <a:ext cx="6858000" cy="1017058"/>
          </a:xfrm>
        </p:spPr>
        <p:txBody>
          <a:bodyPr/>
          <a:lstStyle/>
          <a:p>
            <a:pPr algn="ctr"/>
            <a:r>
              <a:rPr lang="fa-IR" dirty="0">
                <a:latin typeface="Anjoman Regular" panose="00000500000000000000" pitchFamily="2" charset="-78"/>
                <a:cs typeface="Anjoman Regular" panose="00000500000000000000" pitchFamily="2" charset="-78"/>
              </a:rPr>
              <a:t>کاربرد واژه دیه در لغت عرب</a:t>
            </a:r>
          </a:p>
        </p:txBody>
      </p:sp>
      <p:sp>
        <p:nvSpPr>
          <p:cNvPr id="9" name="Text Placeholder 2">
            <a:extLst>
              <a:ext uri="{FF2B5EF4-FFF2-40B4-BE49-F238E27FC236}">
                <a16:creationId xmlns:a16="http://schemas.microsoft.com/office/drawing/2014/main" id="{CAC045D4-775E-275F-C50C-FB53DB6A1BFF}"/>
              </a:ext>
            </a:extLst>
          </p:cNvPr>
          <p:cNvSpPr txBox="1">
            <a:spLocks/>
          </p:cNvSpPr>
          <p:nvPr/>
        </p:nvSpPr>
        <p:spPr>
          <a:xfrm>
            <a:off x="1897126" y="2088714"/>
            <a:ext cx="2548802" cy="1737486"/>
          </a:xfrm>
          <a:prstGeom prst="rect">
            <a:avLst/>
          </a:prstGeom>
        </p:spPr>
        <p:txBody>
          <a:bodyPr>
            <a:noAutofit/>
          </a:bodyPr>
          <a:lstStyle>
            <a:lvl1pPr marL="342930" indent="-342930" algn="l" defTabSz="914479" rtl="0" eaLnBrk="1" latinLnBrk="0" hangingPunct="1">
              <a:spcBef>
                <a:spcPct val="20000"/>
              </a:spcBef>
              <a:buFont typeface="Arial" panose="020B0604020202020204" pitchFamily="34" charset="0"/>
              <a:buChar char="•"/>
              <a:defRPr sz="3200" kern="1200">
                <a:solidFill>
                  <a:schemeClr val="tx1"/>
                </a:solidFill>
                <a:latin typeface="IRMitra" panose="02000506000000020002" pitchFamily="2" charset="-78"/>
                <a:ea typeface="+mn-ea"/>
                <a:cs typeface="IRMitra" panose="02000506000000020002" pitchFamily="2" charset="-78"/>
              </a:defRPr>
            </a:lvl1pPr>
            <a:lvl2pPr marL="743014" indent="-285775" algn="l" defTabSz="914479" rtl="0" eaLnBrk="1" latinLnBrk="0" hangingPunct="1">
              <a:spcBef>
                <a:spcPct val="20000"/>
              </a:spcBef>
              <a:buFont typeface="Arial" panose="020B0604020202020204" pitchFamily="34" charset="0"/>
              <a:buChar char="–"/>
              <a:defRPr sz="2800" kern="1200">
                <a:solidFill>
                  <a:schemeClr val="tx1"/>
                </a:solidFill>
                <a:latin typeface="IRMitra" panose="02000506000000020002" pitchFamily="2" charset="-78"/>
                <a:ea typeface="+mn-ea"/>
                <a:cs typeface="IRMitra" panose="02000506000000020002" pitchFamily="2" charset="-78"/>
              </a:defRPr>
            </a:lvl2pPr>
            <a:lvl3pPr marL="1143099" indent="-228620" algn="l" defTabSz="914479" rtl="0" eaLnBrk="1" latinLnBrk="0" hangingPunct="1">
              <a:spcBef>
                <a:spcPct val="20000"/>
              </a:spcBef>
              <a:buFont typeface="Arial" panose="020B0604020202020204" pitchFamily="34" charset="0"/>
              <a:buChar char="•"/>
              <a:defRPr sz="2400" kern="1200">
                <a:solidFill>
                  <a:schemeClr val="tx1"/>
                </a:solidFill>
                <a:latin typeface="IRMitra" panose="02000506000000020002" pitchFamily="2" charset="-78"/>
                <a:ea typeface="+mn-ea"/>
                <a:cs typeface="IRMitra" panose="02000506000000020002" pitchFamily="2" charset="-78"/>
              </a:defRPr>
            </a:lvl3pPr>
            <a:lvl4pPr marL="1600339" indent="-228620" algn="l" defTabSz="914479" rtl="0" eaLnBrk="1" latinLnBrk="0" hangingPunct="1">
              <a:spcBef>
                <a:spcPct val="20000"/>
              </a:spcBef>
              <a:buFont typeface="Arial" panose="020B0604020202020204" pitchFamily="34" charset="0"/>
              <a:buChar char="–"/>
              <a:defRPr sz="2000" kern="1200">
                <a:solidFill>
                  <a:schemeClr val="tx1"/>
                </a:solidFill>
                <a:latin typeface="IRMitra" panose="02000506000000020002" pitchFamily="2" charset="-78"/>
                <a:ea typeface="+mn-ea"/>
                <a:cs typeface="IRMitra" panose="02000506000000020002" pitchFamily="2" charset="-78"/>
              </a:defRPr>
            </a:lvl4pPr>
            <a:lvl5pPr marL="2057578" indent="-228620" algn="l" defTabSz="914479" rtl="0" eaLnBrk="1" latinLnBrk="0" hangingPunct="1">
              <a:spcBef>
                <a:spcPct val="20000"/>
              </a:spcBef>
              <a:buFont typeface="Arial" panose="020B0604020202020204" pitchFamily="34" charset="0"/>
              <a:buChar char="»"/>
              <a:defRPr sz="2000" kern="1200">
                <a:solidFill>
                  <a:schemeClr val="tx1"/>
                </a:solidFill>
                <a:latin typeface="IRMitra" panose="02000506000000020002" pitchFamily="2" charset="-78"/>
                <a:ea typeface="+mn-ea"/>
                <a:cs typeface="IRMitra" panose="02000506000000020002" pitchFamily="2" charset="-78"/>
              </a:defRPr>
            </a:lvl5pPr>
            <a:lvl6pPr marL="2514817" indent="-228620" algn="l" defTabSz="91447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2057" indent="-228620" algn="l" defTabSz="91447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296" indent="-228620" algn="l" defTabSz="91447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536" indent="-228620" algn="l" defTabSz="91447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rtl="1">
              <a:lnSpc>
                <a:spcPct val="150000"/>
              </a:lnSpc>
            </a:pPr>
            <a:r>
              <a:rPr lang="fa-IR" sz="2000" b="1" dirty="0">
                <a:solidFill>
                  <a:schemeClr val="tx1">
                    <a:lumMod val="65000"/>
                    <a:lumOff val="35000"/>
                  </a:schemeClr>
                </a:solidFill>
                <a:latin typeface="Anjoman Regular" panose="00000500000000000000" pitchFamily="2" charset="-78"/>
                <a:cs typeface="Anjoman Regular" panose="00000500000000000000" pitchFamily="2" charset="-78"/>
              </a:rPr>
              <a:t>جنایت بر میت</a:t>
            </a:r>
          </a:p>
          <a:p>
            <a:pPr algn="r" rtl="1">
              <a:lnSpc>
                <a:spcPct val="150000"/>
              </a:lnSpc>
            </a:pPr>
            <a:r>
              <a:rPr lang="fa-IR" sz="2000" b="1" dirty="0">
                <a:solidFill>
                  <a:schemeClr val="tx1">
                    <a:lumMod val="65000"/>
                    <a:lumOff val="35000"/>
                  </a:schemeClr>
                </a:solidFill>
                <a:latin typeface="Anjoman Regular" panose="00000500000000000000" pitchFamily="2" charset="-78"/>
                <a:cs typeface="Anjoman Regular" panose="00000500000000000000" pitchFamily="2" charset="-78"/>
              </a:rPr>
              <a:t>عزل</a:t>
            </a:r>
          </a:p>
          <a:p>
            <a:pPr algn="r" rtl="1">
              <a:lnSpc>
                <a:spcPct val="150000"/>
              </a:lnSpc>
            </a:pPr>
            <a:r>
              <a:rPr lang="fa-IR" sz="2000" b="1" dirty="0">
                <a:solidFill>
                  <a:schemeClr val="tx1">
                    <a:lumMod val="65000"/>
                    <a:lumOff val="35000"/>
                  </a:schemeClr>
                </a:solidFill>
                <a:latin typeface="Anjoman Regular" panose="00000500000000000000" pitchFamily="2" charset="-78"/>
                <a:cs typeface="Anjoman Regular" panose="00000500000000000000" pitchFamily="2" charset="-78"/>
              </a:rPr>
              <a:t>مورد دیه سگ شکاری</a:t>
            </a:r>
            <a:endParaRPr lang="ar-SA" sz="2400" b="1" dirty="0">
              <a:solidFill>
                <a:schemeClr val="tx1">
                  <a:lumMod val="65000"/>
                  <a:lumOff val="35000"/>
                </a:schemeClr>
              </a:solidFill>
              <a:latin typeface="Anjoman Regular" panose="00000500000000000000" pitchFamily="2" charset="-78"/>
              <a:cs typeface="Anjoman Regular" panose="00000500000000000000" pitchFamily="2" charset="-78"/>
            </a:endParaRPr>
          </a:p>
        </p:txBody>
      </p:sp>
      <p:sp>
        <p:nvSpPr>
          <p:cNvPr id="10" name="Text Placeholder 2">
            <a:extLst>
              <a:ext uri="{FF2B5EF4-FFF2-40B4-BE49-F238E27FC236}">
                <a16:creationId xmlns:a16="http://schemas.microsoft.com/office/drawing/2014/main" id="{7BC81D5F-26FE-316E-D3B6-DC9C1D49D9F3}"/>
              </a:ext>
            </a:extLst>
          </p:cNvPr>
          <p:cNvSpPr txBox="1">
            <a:spLocks/>
          </p:cNvSpPr>
          <p:nvPr/>
        </p:nvSpPr>
        <p:spPr>
          <a:xfrm>
            <a:off x="4575259" y="2296154"/>
            <a:ext cx="1684425" cy="1122956"/>
          </a:xfrm>
          <a:prstGeom prst="rect">
            <a:avLst/>
          </a:prstGeom>
        </p:spPr>
        <p:txBody>
          <a:bodyPr vert="horz" lIns="91440" tIns="45720" rIns="91440" bIns="45720" rtlCol="0">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B Yekan" panose="00000400000000000000" pitchFamily="2" charset="-78"/>
              </a:defRPr>
            </a:lvl1pPr>
            <a:lvl2pPr marL="685800" indent="-228600" algn="r" defTabSz="914400" rtl="1"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B Mitra" panose="00000400000000000000" pitchFamily="2" charset="-78"/>
              </a:defRPr>
            </a:lvl2pPr>
            <a:lvl3pPr marL="1143000" indent="-228600" algn="r" defTabSz="914400" rtl="1"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B Mitra" panose="00000400000000000000" pitchFamily="2" charset="-78"/>
              </a:defRPr>
            </a:lvl3pPr>
            <a:lvl4pPr marL="1600200" indent="-228600" algn="r" defTabSz="914400" rtl="1" eaLnBrk="1" latinLnBrk="0" hangingPunct="1">
              <a:lnSpc>
                <a:spcPct val="90000"/>
              </a:lnSpc>
              <a:spcBef>
                <a:spcPts val="500"/>
              </a:spcBef>
              <a:buFont typeface="Arial" panose="020B0604020202020204" pitchFamily="34" charset="0"/>
              <a:buChar char="•"/>
              <a:defRPr sz="2100" kern="1200">
                <a:solidFill>
                  <a:schemeClr val="bg1"/>
                </a:solidFill>
                <a:latin typeface="+mn-lt"/>
                <a:ea typeface="+mn-ea"/>
                <a:cs typeface="B Mitra" panose="00000400000000000000" pitchFamily="2" charset="-78"/>
              </a:defRPr>
            </a:lvl4pPr>
            <a:lvl5pPr marL="2057400" indent="-228600" algn="r" defTabSz="914400" rtl="1" eaLnBrk="1" latinLnBrk="0" hangingPunct="1">
              <a:lnSpc>
                <a:spcPct val="90000"/>
              </a:lnSpc>
              <a:spcBef>
                <a:spcPts val="500"/>
              </a:spcBef>
              <a:buFont typeface="Arial" panose="020B0604020202020204" pitchFamily="34" charset="0"/>
              <a:buChar char="•"/>
              <a:defRPr sz="1900" kern="1200" baseline="0">
                <a:solidFill>
                  <a:schemeClr val="bg1"/>
                </a:solidFill>
                <a:latin typeface="+mn-lt"/>
                <a:ea typeface="+mn-ea"/>
                <a:cs typeface="B Mitra" panose="00000400000000000000"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fa-IR" sz="1800" b="1" dirty="0">
                <a:solidFill>
                  <a:schemeClr val="tx1">
                    <a:lumMod val="65000"/>
                    <a:lumOff val="35000"/>
                  </a:schemeClr>
                </a:solidFill>
                <a:latin typeface="Anjoman Regular" panose="00000500000000000000" pitchFamily="2" charset="-78"/>
                <a:cs typeface="Anjoman Regular" panose="00000500000000000000" pitchFamily="2" charset="-78"/>
              </a:rPr>
              <a:t>پاسخ به</a:t>
            </a:r>
          </a:p>
          <a:p>
            <a:pPr marL="0" indent="0" algn="ctr">
              <a:lnSpc>
                <a:spcPct val="100000"/>
              </a:lnSpc>
              <a:buNone/>
            </a:pPr>
            <a:r>
              <a:rPr lang="fa-IR" sz="2400" b="1" dirty="0">
                <a:solidFill>
                  <a:schemeClr val="tx1">
                    <a:lumMod val="65000"/>
                    <a:lumOff val="35000"/>
                  </a:schemeClr>
                </a:solidFill>
                <a:latin typeface="Anjoman Regular" panose="00000500000000000000" pitchFamily="2" charset="-78"/>
                <a:cs typeface="Anjoman Regular" panose="00000500000000000000" pitchFamily="2" charset="-78"/>
              </a:rPr>
              <a:t>سه استعمال مجازی</a:t>
            </a:r>
            <a:endParaRPr lang="ar-SA" sz="2400" b="1" dirty="0">
              <a:solidFill>
                <a:schemeClr val="tx1">
                  <a:lumMod val="65000"/>
                  <a:lumOff val="35000"/>
                </a:schemeClr>
              </a:solidFill>
              <a:latin typeface="Anjoman Regular" panose="00000500000000000000" pitchFamily="2" charset="-78"/>
              <a:cs typeface="Anjoman Regular" panose="00000500000000000000" pitchFamily="2" charset="-78"/>
            </a:endParaRPr>
          </a:p>
        </p:txBody>
      </p:sp>
      <p:sp>
        <p:nvSpPr>
          <p:cNvPr id="11" name="Right Brace 10">
            <a:extLst>
              <a:ext uri="{FF2B5EF4-FFF2-40B4-BE49-F238E27FC236}">
                <a16:creationId xmlns:a16="http://schemas.microsoft.com/office/drawing/2014/main" id="{94ACB55B-A777-AE19-5A27-F07087569606}"/>
              </a:ext>
            </a:extLst>
          </p:cNvPr>
          <p:cNvSpPr/>
          <p:nvPr/>
        </p:nvSpPr>
        <p:spPr>
          <a:xfrm>
            <a:off x="4484853" y="2198102"/>
            <a:ext cx="180811" cy="1414564"/>
          </a:xfrm>
          <a:prstGeom prst="rightBrace">
            <a:avLst>
              <a:gd name="adj1" fmla="val 41666"/>
              <a:gd name="adj2" fmla="val 52041"/>
            </a:avLst>
          </a:prstGeom>
          <a:ln w="28575">
            <a:solidFill>
              <a:schemeClr val="tx1">
                <a:lumMod val="75000"/>
                <a:lumOff val="25000"/>
              </a:schemeClr>
            </a:solidFill>
          </a:ln>
        </p:spPr>
        <p:style>
          <a:lnRef idx="1">
            <a:schemeClr val="accent4"/>
          </a:lnRef>
          <a:fillRef idx="0">
            <a:schemeClr val="accent4"/>
          </a:fillRef>
          <a:effectRef idx="0">
            <a:schemeClr val="accent4"/>
          </a:effectRef>
          <a:fontRef idx="minor">
            <a:schemeClr val="tx1"/>
          </a:fontRef>
        </p:style>
        <p:txBody>
          <a:bodyPr rtlCol="0" anchor="ctr"/>
          <a:lstStyle/>
          <a:p>
            <a:pPr algn="ctr" rtl="1"/>
            <a:endParaRPr lang="en-US" sz="1400" dirty="0">
              <a:solidFill>
                <a:schemeClr val="tx1">
                  <a:lumMod val="65000"/>
                  <a:lumOff val="35000"/>
                </a:schemeClr>
              </a:solidFill>
              <a:latin typeface="Anjoman Regular" panose="00000500000000000000" pitchFamily="2" charset="-78"/>
              <a:cs typeface="Anjoman Regular" panose="00000500000000000000" pitchFamily="2" charset="-78"/>
            </a:endParaRPr>
          </a:p>
        </p:txBody>
      </p:sp>
      <p:sp>
        <p:nvSpPr>
          <p:cNvPr id="12" name="Text Placeholder 2">
            <a:extLst>
              <a:ext uri="{FF2B5EF4-FFF2-40B4-BE49-F238E27FC236}">
                <a16:creationId xmlns:a16="http://schemas.microsoft.com/office/drawing/2014/main" id="{0134B606-833B-A1CC-A23C-9A773E319FB7}"/>
              </a:ext>
            </a:extLst>
          </p:cNvPr>
          <p:cNvSpPr txBox="1">
            <a:spLocks/>
          </p:cNvSpPr>
          <p:nvPr/>
        </p:nvSpPr>
        <p:spPr>
          <a:xfrm>
            <a:off x="324805" y="2198102"/>
            <a:ext cx="1281286" cy="307964"/>
          </a:xfrm>
          <a:prstGeom prst="rect">
            <a:avLst/>
          </a:prstGeom>
        </p:spPr>
        <p:txBody>
          <a:bodyPr vert="horz" lIns="91440" tIns="45720" rIns="91440" bIns="45720" rtlCol="0">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B Yekan" panose="00000400000000000000" pitchFamily="2" charset="-78"/>
              </a:defRPr>
            </a:lvl1pPr>
            <a:lvl2pPr marL="685800" indent="-228600" algn="r" defTabSz="914400" rtl="1"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B Mitra" panose="00000400000000000000" pitchFamily="2" charset="-78"/>
              </a:defRPr>
            </a:lvl2pPr>
            <a:lvl3pPr marL="1143000" indent="-228600" algn="r" defTabSz="914400" rtl="1"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B Mitra" panose="00000400000000000000" pitchFamily="2" charset="-78"/>
              </a:defRPr>
            </a:lvl3pPr>
            <a:lvl4pPr marL="1600200" indent="-228600" algn="r" defTabSz="914400" rtl="1" eaLnBrk="1" latinLnBrk="0" hangingPunct="1">
              <a:lnSpc>
                <a:spcPct val="90000"/>
              </a:lnSpc>
              <a:spcBef>
                <a:spcPts val="500"/>
              </a:spcBef>
              <a:buFont typeface="Arial" panose="020B0604020202020204" pitchFamily="34" charset="0"/>
              <a:buChar char="•"/>
              <a:defRPr sz="2100" kern="1200">
                <a:solidFill>
                  <a:schemeClr val="bg1"/>
                </a:solidFill>
                <a:latin typeface="+mn-lt"/>
                <a:ea typeface="+mn-ea"/>
                <a:cs typeface="B Mitra" panose="00000400000000000000" pitchFamily="2" charset="-78"/>
              </a:defRPr>
            </a:lvl4pPr>
            <a:lvl5pPr marL="2057400" indent="-228600" algn="r" defTabSz="914400" rtl="1" eaLnBrk="1" latinLnBrk="0" hangingPunct="1">
              <a:lnSpc>
                <a:spcPct val="90000"/>
              </a:lnSpc>
              <a:spcBef>
                <a:spcPts val="500"/>
              </a:spcBef>
              <a:buFont typeface="Arial" panose="020B0604020202020204" pitchFamily="34" charset="0"/>
              <a:buChar char="•"/>
              <a:defRPr sz="1900" kern="1200" baseline="0">
                <a:solidFill>
                  <a:schemeClr val="bg1"/>
                </a:solidFill>
                <a:latin typeface="+mn-lt"/>
                <a:ea typeface="+mn-ea"/>
                <a:cs typeface="B Mitra" panose="00000400000000000000"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lnSpc>
                <a:spcPct val="100000"/>
              </a:lnSpc>
              <a:buNone/>
            </a:pPr>
            <a:r>
              <a:rPr lang="fa-IR" sz="1600" b="1" dirty="0">
                <a:solidFill>
                  <a:schemeClr val="tx1">
                    <a:lumMod val="65000"/>
                    <a:lumOff val="35000"/>
                  </a:schemeClr>
                </a:solidFill>
                <a:latin typeface="Anjoman Regular" panose="00000500000000000000" pitchFamily="2" charset="-78"/>
                <a:cs typeface="Anjoman Regular" panose="00000500000000000000" pitchFamily="2" charset="-78"/>
              </a:rPr>
              <a:t>به اعتبار گذشته</a:t>
            </a:r>
          </a:p>
        </p:txBody>
      </p:sp>
      <p:sp>
        <p:nvSpPr>
          <p:cNvPr id="13" name="Rounded Rectangle 9">
            <a:extLst>
              <a:ext uri="{FF2B5EF4-FFF2-40B4-BE49-F238E27FC236}">
                <a16:creationId xmlns:a16="http://schemas.microsoft.com/office/drawing/2014/main" id="{B250AC4C-F002-B26C-94F3-A0302F24D4A6}"/>
              </a:ext>
            </a:extLst>
          </p:cNvPr>
          <p:cNvSpPr/>
          <p:nvPr/>
        </p:nvSpPr>
        <p:spPr>
          <a:xfrm rot="21579075">
            <a:off x="352674" y="2161750"/>
            <a:ext cx="1272857" cy="380668"/>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lumMod val="65000"/>
                  <a:lumOff val="35000"/>
                </a:schemeClr>
              </a:solidFill>
              <a:latin typeface="Anjoman Regular" panose="00000500000000000000" pitchFamily="2" charset="-78"/>
              <a:cs typeface="Anjoman Regular" panose="00000500000000000000" pitchFamily="2" charset="-78"/>
            </a:endParaRPr>
          </a:p>
        </p:txBody>
      </p:sp>
      <p:sp>
        <p:nvSpPr>
          <p:cNvPr id="14" name="Text Placeholder 2">
            <a:extLst>
              <a:ext uri="{FF2B5EF4-FFF2-40B4-BE49-F238E27FC236}">
                <a16:creationId xmlns:a16="http://schemas.microsoft.com/office/drawing/2014/main" id="{5B7B5D76-14DE-EF77-59DE-0E0F4A488BAF}"/>
              </a:ext>
            </a:extLst>
          </p:cNvPr>
          <p:cNvSpPr txBox="1">
            <a:spLocks/>
          </p:cNvSpPr>
          <p:nvPr/>
        </p:nvSpPr>
        <p:spPr>
          <a:xfrm>
            <a:off x="324805" y="2803475"/>
            <a:ext cx="1281286" cy="307964"/>
          </a:xfrm>
          <a:prstGeom prst="rect">
            <a:avLst/>
          </a:prstGeom>
        </p:spPr>
        <p:txBody>
          <a:bodyPr vert="horz" lIns="91440" tIns="45720" rIns="91440" bIns="45720" rtlCol="0">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B Yekan" panose="00000400000000000000" pitchFamily="2" charset="-78"/>
              </a:defRPr>
            </a:lvl1pPr>
            <a:lvl2pPr marL="685800" indent="-228600" algn="r" defTabSz="914400" rtl="1"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B Mitra" panose="00000400000000000000" pitchFamily="2" charset="-78"/>
              </a:defRPr>
            </a:lvl2pPr>
            <a:lvl3pPr marL="1143000" indent="-228600" algn="r" defTabSz="914400" rtl="1"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B Mitra" panose="00000400000000000000" pitchFamily="2" charset="-78"/>
              </a:defRPr>
            </a:lvl3pPr>
            <a:lvl4pPr marL="1600200" indent="-228600" algn="r" defTabSz="914400" rtl="1" eaLnBrk="1" latinLnBrk="0" hangingPunct="1">
              <a:lnSpc>
                <a:spcPct val="90000"/>
              </a:lnSpc>
              <a:spcBef>
                <a:spcPts val="500"/>
              </a:spcBef>
              <a:buFont typeface="Arial" panose="020B0604020202020204" pitchFamily="34" charset="0"/>
              <a:buChar char="•"/>
              <a:defRPr sz="2100" kern="1200">
                <a:solidFill>
                  <a:schemeClr val="bg1"/>
                </a:solidFill>
                <a:latin typeface="+mn-lt"/>
                <a:ea typeface="+mn-ea"/>
                <a:cs typeface="B Mitra" panose="00000400000000000000" pitchFamily="2" charset="-78"/>
              </a:defRPr>
            </a:lvl4pPr>
            <a:lvl5pPr marL="2057400" indent="-228600" algn="r" defTabSz="914400" rtl="1" eaLnBrk="1" latinLnBrk="0" hangingPunct="1">
              <a:lnSpc>
                <a:spcPct val="90000"/>
              </a:lnSpc>
              <a:spcBef>
                <a:spcPts val="500"/>
              </a:spcBef>
              <a:buFont typeface="Arial" panose="020B0604020202020204" pitchFamily="34" charset="0"/>
              <a:buChar char="•"/>
              <a:defRPr sz="1900" kern="1200" baseline="0">
                <a:solidFill>
                  <a:schemeClr val="bg1"/>
                </a:solidFill>
                <a:latin typeface="+mn-lt"/>
                <a:ea typeface="+mn-ea"/>
                <a:cs typeface="B Mitra" panose="00000400000000000000"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lnSpc>
                <a:spcPct val="100000"/>
              </a:lnSpc>
              <a:buNone/>
            </a:pPr>
            <a:r>
              <a:rPr lang="fa-IR" sz="1600" b="1" dirty="0">
                <a:solidFill>
                  <a:schemeClr val="tx1">
                    <a:lumMod val="65000"/>
                    <a:lumOff val="35000"/>
                  </a:schemeClr>
                </a:solidFill>
                <a:latin typeface="Anjoman Regular" panose="00000500000000000000" pitchFamily="2" charset="-78"/>
                <a:cs typeface="Anjoman Regular" panose="00000500000000000000" pitchFamily="2" charset="-78"/>
              </a:rPr>
              <a:t>به اعتبار آینده</a:t>
            </a:r>
          </a:p>
        </p:txBody>
      </p:sp>
      <p:sp>
        <p:nvSpPr>
          <p:cNvPr id="15" name="Rounded Rectangle 11">
            <a:extLst>
              <a:ext uri="{FF2B5EF4-FFF2-40B4-BE49-F238E27FC236}">
                <a16:creationId xmlns:a16="http://schemas.microsoft.com/office/drawing/2014/main" id="{77D29B9E-1C3F-F385-18A3-BC066E2EEB33}"/>
              </a:ext>
            </a:extLst>
          </p:cNvPr>
          <p:cNvSpPr/>
          <p:nvPr/>
        </p:nvSpPr>
        <p:spPr>
          <a:xfrm rot="21579075">
            <a:off x="352674" y="2742836"/>
            <a:ext cx="1272857" cy="380668"/>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lumMod val="65000"/>
                  <a:lumOff val="35000"/>
                </a:schemeClr>
              </a:solidFill>
              <a:latin typeface="Anjoman Regular" panose="00000500000000000000" pitchFamily="2" charset="-78"/>
              <a:cs typeface="Anjoman Regular" panose="00000500000000000000" pitchFamily="2" charset="-78"/>
            </a:endParaRPr>
          </a:p>
        </p:txBody>
      </p:sp>
      <p:sp>
        <p:nvSpPr>
          <p:cNvPr id="16" name="Text Placeholder 2">
            <a:extLst>
              <a:ext uri="{FF2B5EF4-FFF2-40B4-BE49-F238E27FC236}">
                <a16:creationId xmlns:a16="http://schemas.microsoft.com/office/drawing/2014/main" id="{948A17A8-46AE-BD6B-4EE2-8C42363BDF03}"/>
              </a:ext>
            </a:extLst>
          </p:cNvPr>
          <p:cNvSpPr txBox="1">
            <a:spLocks/>
          </p:cNvSpPr>
          <p:nvPr/>
        </p:nvSpPr>
        <p:spPr>
          <a:xfrm>
            <a:off x="351527" y="3350977"/>
            <a:ext cx="1281286" cy="307964"/>
          </a:xfrm>
          <a:prstGeom prst="rect">
            <a:avLst/>
          </a:prstGeom>
        </p:spPr>
        <p:txBody>
          <a:bodyPr vert="horz" lIns="91440" tIns="45720" rIns="91440" bIns="45720" rtlCol="0">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B Yekan" panose="00000400000000000000" pitchFamily="2" charset="-78"/>
              </a:defRPr>
            </a:lvl1pPr>
            <a:lvl2pPr marL="685800" indent="-228600" algn="r" defTabSz="914400" rtl="1"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B Mitra" panose="00000400000000000000" pitchFamily="2" charset="-78"/>
              </a:defRPr>
            </a:lvl2pPr>
            <a:lvl3pPr marL="1143000" indent="-228600" algn="r" defTabSz="914400" rtl="1"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B Mitra" panose="00000400000000000000" pitchFamily="2" charset="-78"/>
              </a:defRPr>
            </a:lvl3pPr>
            <a:lvl4pPr marL="1600200" indent="-228600" algn="r" defTabSz="914400" rtl="1" eaLnBrk="1" latinLnBrk="0" hangingPunct="1">
              <a:lnSpc>
                <a:spcPct val="90000"/>
              </a:lnSpc>
              <a:spcBef>
                <a:spcPts val="500"/>
              </a:spcBef>
              <a:buFont typeface="Arial" panose="020B0604020202020204" pitchFamily="34" charset="0"/>
              <a:buChar char="•"/>
              <a:defRPr sz="2100" kern="1200">
                <a:solidFill>
                  <a:schemeClr val="bg1"/>
                </a:solidFill>
                <a:latin typeface="+mn-lt"/>
                <a:ea typeface="+mn-ea"/>
                <a:cs typeface="B Mitra" panose="00000400000000000000" pitchFamily="2" charset="-78"/>
              </a:defRPr>
            </a:lvl4pPr>
            <a:lvl5pPr marL="2057400" indent="-228600" algn="r" defTabSz="914400" rtl="1" eaLnBrk="1" latinLnBrk="0" hangingPunct="1">
              <a:lnSpc>
                <a:spcPct val="90000"/>
              </a:lnSpc>
              <a:spcBef>
                <a:spcPts val="500"/>
              </a:spcBef>
              <a:buFont typeface="Arial" panose="020B0604020202020204" pitchFamily="34" charset="0"/>
              <a:buChar char="•"/>
              <a:defRPr sz="1900" kern="1200" baseline="0">
                <a:solidFill>
                  <a:schemeClr val="bg1"/>
                </a:solidFill>
                <a:latin typeface="+mn-lt"/>
                <a:ea typeface="+mn-ea"/>
                <a:cs typeface="B Mitra" panose="00000400000000000000"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lnSpc>
                <a:spcPct val="100000"/>
              </a:lnSpc>
              <a:buNone/>
            </a:pPr>
            <a:r>
              <a:rPr lang="fa-IR" sz="1600" b="1" dirty="0">
                <a:solidFill>
                  <a:schemeClr val="tx1">
                    <a:lumMod val="65000"/>
                    <a:lumOff val="35000"/>
                  </a:schemeClr>
                </a:solidFill>
                <a:latin typeface="Anjoman Regular" panose="00000500000000000000" pitchFamily="2" charset="-78"/>
                <a:cs typeface="Anjoman Regular" panose="00000500000000000000" pitchFamily="2" charset="-78"/>
              </a:rPr>
              <a:t>نقل به مضمون</a:t>
            </a:r>
          </a:p>
        </p:txBody>
      </p:sp>
      <p:sp>
        <p:nvSpPr>
          <p:cNvPr id="17" name="Rounded Rectangle 13">
            <a:extLst>
              <a:ext uri="{FF2B5EF4-FFF2-40B4-BE49-F238E27FC236}">
                <a16:creationId xmlns:a16="http://schemas.microsoft.com/office/drawing/2014/main" id="{CFE7DF56-39F3-F704-3ADC-662566A853C0}"/>
              </a:ext>
            </a:extLst>
          </p:cNvPr>
          <p:cNvSpPr/>
          <p:nvPr/>
        </p:nvSpPr>
        <p:spPr>
          <a:xfrm rot="21579075">
            <a:off x="352675" y="3321963"/>
            <a:ext cx="1272857" cy="380668"/>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lumMod val="65000"/>
                  <a:lumOff val="35000"/>
                </a:schemeClr>
              </a:solidFill>
              <a:latin typeface="Anjoman Regular" panose="00000500000000000000" pitchFamily="2" charset="-78"/>
              <a:cs typeface="Anjoman Regular" panose="00000500000000000000" pitchFamily="2" charset="-78"/>
            </a:endParaRPr>
          </a:p>
        </p:txBody>
      </p:sp>
      <p:sp>
        <p:nvSpPr>
          <p:cNvPr id="18" name="Text Placeholder 2">
            <a:extLst>
              <a:ext uri="{FF2B5EF4-FFF2-40B4-BE49-F238E27FC236}">
                <a16:creationId xmlns:a16="http://schemas.microsoft.com/office/drawing/2014/main" id="{54C2A14C-59CC-3EFC-56F2-344689DCBAAE}"/>
              </a:ext>
            </a:extLst>
          </p:cNvPr>
          <p:cNvSpPr txBox="1">
            <a:spLocks/>
          </p:cNvSpPr>
          <p:nvPr/>
        </p:nvSpPr>
        <p:spPr>
          <a:xfrm rot="19880224">
            <a:off x="2257783" y="4198836"/>
            <a:ext cx="2239617" cy="730987"/>
          </a:xfrm>
          <a:prstGeom prst="rect">
            <a:avLst/>
          </a:prstGeom>
        </p:spPr>
        <p:txBody>
          <a:bodyPr vert="horz" lIns="91440" tIns="45720" rIns="91440" bIns="45720" rtlCol="0">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B Yekan" panose="00000400000000000000" pitchFamily="2" charset="-78"/>
              </a:defRPr>
            </a:lvl1pPr>
            <a:lvl2pPr marL="685800" indent="-228600" algn="r" defTabSz="914400" rtl="1"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B Mitra" panose="00000400000000000000" pitchFamily="2" charset="-78"/>
              </a:defRPr>
            </a:lvl2pPr>
            <a:lvl3pPr marL="1143000" indent="-228600" algn="r" defTabSz="914400" rtl="1"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B Mitra" panose="00000400000000000000" pitchFamily="2" charset="-78"/>
              </a:defRPr>
            </a:lvl3pPr>
            <a:lvl4pPr marL="1600200" indent="-228600" algn="r" defTabSz="914400" rtl="1" eaLnBrk="1" latinLnBrk="0" hangingPunct="1">
              <a:lnSpc>
                <a:spcPct val="90000"/>
              </a:lnSpc>
              <a:spcBef>
                <a:spcPts val="500"/>
              </a:spcBef>
              <a:buFont typeface="Arial" panose="020B0604020202020204" pitchFamily="34" charset="0"/>
              <a:buChar char="•"/>
              <a:defRPr sz="2100" kern="1200">
                <a:solidFill>
                  <a:schemeClr val="bg1"/>
                </a:solidFill>
                <a:latin typeface="+mn-lt"/>
                <a:ea typeface="+mn-ea"/>
                <a:cs typeface="B Mitra" panose="00000400000000000000" pitchFamily="2" charset="-78"/>
              </a:defRPr>
            </a:lvl4pPr>
            <a:lvl5pPr marL="2057400" indent="-228600" algn="r" defTabSz="914400" rtl="1" eaLnBrk="1" latinLnBrk="0" hangingPunct="1">
              <a:lnSpc>
                <a:spcPct val="90000"/>
              </a:lnSpc>
              <a:spcBef>
                <a:spcPts val="500"/>
              </a:spcBef>
              <a:buFont typeface="Arial" panose="020B0604020202020204" pitchFamily="34" charset="0"/>
              <a:buChar char="•"/>
              <a:defRPr sz="1900" kern="1200" baseline="0">
                <a:solidFill>
                  <a:schemeClr val="bg1"/>
                </a:solidFill>
                <a:latin typeface="+mn-lt"/>
                <a:ea typeface="+mn-ea"/>
                <a:cs typeface="B Mitra" panose="00000400000000000000"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fa-IR" sz="1600" b="1" dirty="0">
                <a:solidFill>
                  <a:schemeClr val="tx1">
                    <a:lumMod val="65000"/>
                    <a:lumOff val="35000"/>
                  </a:schemeClr>
                </a:solidFill>
                <a:latin typeface="Anjoman Regular" panose="00000500000000000000" pitchFamily="2" charset="-78"/>
                <a:cs typeface="Anjoman Regular" panose="00000500000000000000" pitchFamily="2" charset="-78"/>
              </a:rPr>
              <a:t>این موارد به ارث نمی رسد</a:t>
            </a:r>
          </a:p>
          <a:p>
            <a:pPr marL="0" indent="0" algn="ctr">
              <a:lnSpc>
                <a:spcPct val="100000"/>
              </a:lnSpc>
              <a:buNone/>
            </a:pPr>
            <a:r>
              <a:rPr lang="fa-IR" sz="1600" b="1" dirty="0">
                <a:solidFill>
                  <a:schemeClr val="tx1">
                    <a:lumMod val="65000"/>
                    <a:lumOff val="35000"/>
                  </a:schemeClr>
                </a:solidFill>
                <a:latin typeface="Anjoman Regular" panose="00000500000000000000" pitchFamily="2" charset="-78"/>
                <a:cs typeface="Anjoman Regular" panose="00000500000000000000" pitchFamily="2" charset="-78"/>
              </a:rPr>
              <a:t>دیه واقعی، به ارث می رسد</a:t>
            </a:r>
          </a:p>
        </p:txBody>
      </p:sp>
      <p:sp>
        <p:nvSpPr>
          <p:cNvPr id="19" name="Down Arrow 15">
            <a:extLst>
              <a:ext uri="{FF2B5EF4-FFF2-40B4-BE49-F238E27FC236}">
                <a16:creationId xmlns:a16="http://schemas.microsoft.com/office/drawing/2014/main" id="{1216B812-442E-95E2-F77B-019C9B7D27C1}"/>
              </a:ext>
            </a:extLst>
          </p:cNvPr>
          <p:cNvSpPr/>
          <p:nvPr/>
        </p:nvSpPr>
        <p:spPr>
          <a:xfrm rot="19489453">
            <a:off x="3717850" y="4911230"/>
            <a:ext cx="519891" cy="5007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njoman Regular" panose="00000500000000000000" pitchFamily="2" charset="-78"/>
              <a:cs typeface="Anjoman Regular" panose="00000500000000000000" pitchFamily="2" charset="-78"/>
            </a:endParaRPr>
          </a:p>
        </p:txBody>
      </p:sp>
      <p:sp>
        <p:nvSpPr>
          <p:cNvPr id="20" name="Text Placeholder 2">
            <a:extLst>
              <a:ext uri="{FF2B5EF4-FFF2-40B4-BE49-F238E27FC236}">
                <a16:creationId xmlns:a16="http://schemas.microsoft.com/office/drawing/2014/main" id="{FD52DA71-534E-378A-612C-D49FB86C75C5}"/>
              </a:ext>
            </a:extLst>
          </p:cNvPr>
          <p:cNvSpPr txBox="1">
            <a:spLocks/>
          </p:cNvSpPr>
          <p:nvPr/>
        </p:nvSpPr>
        <p:spPr>
          <a:xfrm>
            <a:off x="1750353" y="5528133"/>
            <a:ext cx="4808267" cy="357622"/>
          </a:xfrm>
          <a:prstGeom prst="rect">
            <a:avLst/>
          </a:prstGeom>
        </p:spPr>
        <p:txBody>
          <a:bodyPr vert="horz" lIns="91440" tIns="45720" rIns="91440" bIns="45720" rtlCol="0">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B Yekan" panose="00000400000000000000" pitchFamily="2" charset="-78"/>
              </a:defRPr>
            </a:lvl1pPr>
            <a:lvl2pPr marL="685800" indent="-228600" algn="r" defTabSz="914400" rtl="1"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B Mitra" panose="00000400000000000000" pitchFamily="2" charset="-78"/>
              </a:defRPr>
            </a:lvl2pPr>
            <a:lvl3pPr marL="1143000" indent="-228600" algn="r" defTabSz="914400" rtl="1"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B Mitra" panose="00000400000000000000" pitchFamily="2" charset="-78"/>
              </a:defRPr>
            </a:lvl3pPr>
            <a:lvl4pPr marL="1600200" indent="-228600" algn="r" defTabSz="914400" rtl="1" eaLnBrk="1" latinLnBrk="0" hangingPunct="1">
              <a:lnSpc>
                <a:spcPct val="90000"/>
              </a:lnSpc>
              <a:spcBef>
                <a:spcPts val="500"/>
              </a:spcBef>
              <a:buFont typeface="Arial" panose="020B0604020202020204" pitchFamily="34" charset="0"/>
              <a:buChar char="•"/>
              <a:defRPr sz="2100" kern="1200">
                <a:solidFill>
                  <a:schemeClr val="bg1"/>
                </a:solidFill>
                <a:latin typeface="+mn-lt"/>
                <a:ea typeface="+mn-ea"/>
                <a:cs typeface="B Mitra" panose="00000400000000000000" pitchFamily="2" charset="-78"/>
              </a:defRPr>
            </a:lvl4pPr>
            <a:lvl5pPr marL="2057400" indent="-228600" algn="r" defTabSz="914400" rtl="1" eaLnBrk="1" latinLnBrk="0" hangingPunct="1">
              <a:lnSpc>
                <a:spcPct val="90000"/>
              </a:lnSpc>
              <a:spcBef>
                <a:spcPts val="500"/>
              </a:spcBef>
              <a:buFont typeface="Arial" panose="020B0604020202020204" pitchFamily="34" charset="0"/>
              <a:buChar char="•"/>
              <a:defRPr sz="1900" kern="1200" baseline="0">
                <a:solidFill>
                  <a:schemeClr val="bg1"/>
                </a:solidFill>
                <a:latin typeface="+mn-lt"/>
                <a:ea typeface="+mn-ea"/>
                <a:cs typeface="B Mitra" panose="00000400000000000000"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fa-IR" sz="1600" b="1" dirty="0">
                <a:solidFill>
                  <a:schemeClr val="tx1">
                    <a:lumMod val="65000"/>
                    <a:lumOff val="35000"/>
                  </a:schemeClr>
                </a:solidFill>
                <a:latin typeface="Anjoman Regular" panose="00000500000000000000" pitchFamily="2" charset="-78"/>
                <a:cs typeface="Anjoman Regular" panose="00000500000000000000" pitchFamily="2" charset="-78"/>
              </a:rPr>
              <a:t>نتیجه: شبیه صلوه میت است که عنوانش صلوه است.</a:t>
            </a:r>
          </a:p>
        </p:txBody>
      </p:sp>
    </p:spTree>
    <p:extLst>
      <p:ext uri="{BB962C8B-B14F-4D97-AF65-F5344CB8AC3E}">
        <p14:creationId xmlns:p14="http://schemas.microsoft.com/office/powerpoint/2010/main" val="1564697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up)">
                                      <p:cBhvr>
                                        <p:cTn id="7" dur="1500"/>
                                        <p:tgtEl>
                                          <p:spTgt spid="10">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wipe(up)">
                                      <p:cBhvr>
                                        <p:cTn id="10" dur="1500"/>
                                        <p:tgtEl>
                                          <p:spTgt spid="1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right)">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wipe(up)">
                                      <p:cBhvr>
                                        <p:cTn id="20" dur="1500"/>
                                        <p:tgtEl>
                                          <p:spTgt spid="9">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Effect transition="in" filter="wipe(up)">
                                      <p:cBhvr>
                                        <p:cTn id="25" dur="1500"/>
                                        <p:tgtEl>
                                          <p:spTgt spid="9">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9">
                                            <p:txEl>
                                              <p:pRg st="2" end="2"/>
                                            </p:txEl>
                                          </p:spTgt>
                                        </p:tgtEl>
                                        <p:attrNameLst>
                                          <p:attrName>style.visibility</p:attrName>
                                        </p:attrNameLst>
                                      </p:cBhvr>
                                      <p:to>
                                        <p:strVal val="visible"/>
                                      </p:to>
                                    </p:set>
                                    <p:animEffect transition="in" filter="wipe(up)">
                                      <p:cBhvr>
                                        <p:cTn id="30" dur="1500"/>
                                        <p:tgtEl>
                                          <p:spTgt spid="9">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animEffect transition="in" filter="wipe(up)">
                                      <p:cBhvr>
                                        <p:cTn id="35" dur="1500"/>
                                        <p:tgtEl>
                                          <p:spTgt spid="12">
                                            <p:txEl>
                                              <p:pRg st="0" end="0"/>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14">
                                            <p:txEl>
                                              <p:pRg st="0" end="0"/>
                                            </p:txEl>
                                          </p:spTgt>
                                        </p:tgtEl>
                                        <p:attrNameLst>
                                          <p:attrName>style.visibility</p:attrName>
                                        </p:attrNameLst>
                                      </p:cBhvr>
                                      <p:to>
                                        <p:strVal val="visible"/>
                                      </p:to>
                                    </p:set>
                                    <p:animEffect transition="in" filter="wipe(up)">
                                      <p:cBhvr>
                                        <p:cTn id="43" dur="1500"/>
                                        <p:tgtEl>
                                          <p:spTgt spid="14">
                                            <p:txEl>
                                              <p:pRg st="0" end="0"/>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16">
                                            <p:txEl>
                                              <p:pRg st="0" end="0"/>
                                            </p:txEl>
                                          </p:spTgt>
                                        </p:tgtEl>
                                        <p:attrNameLst>
                                          <p:attrName>style.visibility</p:attrName>
                                        </p:attrNameLst>
                                      </p:cBhvr>
                                      <p:to>
                                        <p:strVal val="visible"/>
                                      </p:to>
                                    </p:set>
                                    <p:animEffect transition="in" filter="wipe(up)">
                                      <p:cBhvr>
                                        <p:cTn id="51" dur="1500"/>
                                        <p:tgtEl>
                                          <p:spTgt spid="16">
                                            <p:txEl>
                                              <p:pRg st="0" end="0"/>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up)">
                                      <p:cBhvr>
                                        <p:cTn id="64" dur="500"/>
                                        <p:tgtEl>
                                          <p:spTgt spid="19"/>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grpId="0" nodeType="clickEffect">
                                  <p:stCondLst>
                                    <p:cond delay="0"/>
                                  </p:stCondLst>
                                  <p:childTnLst>
                                    <p:set>
                                      <p:cBhvr>
                                        <p:cTn id="68" dur="1" fill="hold">
                                          <p:stCondLst>
                                            <p:cond delay="0"/>
                                          </p:stCondLst>
                                        </p:cTn>
                                        <p:tgtEl>
                                          <p:spTgt spid="20">
                                            <p:txEl>
                                              <p:pRg st="0" end="0"/>
                                            </p:txEl>
                                          </p:spTgt>
                                        </p:tgtEl>
                                        <p:attrNameLst>
                                          <p:attrName>style.visibility</p:attrName>
                                        </p:attrNameLst>
                                      </p:cBhvr>
                                      <p:to>
                                        <p:strVal val="visible"/>
                                      </p:to>
                                    </p:set>
                                    <p:animEffect transition="in" filter="wipe(up)">
                                      <p:cBhvr>
                                        <p:cTn id="69" dur="1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uiExpand="1" build="p"/>
      <p:bldP spid="11" grpId="0" animBg="1"/>
      <p:bldP spid="12" grpId="0" build="p"/>
      <p:bldP spid="13" grpId="0" animBg="1"/>
      <p:bldP spid="14" grpId="0" build="p"/>
      <p:bldP spid="15" grpId="0" animBg="1"/>
      <p:bldP spid="16" grpId="0" build="p"/>
      <p:bldP spid="17" grpId="0" animBg="1"/>
      <p:bldP spid="18" grpId="0"/>
      <p:bldP spid="19" grpId="0" animBg="1"/>
      <p:bldP spid="20"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547" y="558942"/>
            <a:ext cx="7823716" cy="986233"/>
          </a:xfrm>
        </p:spPr>
        <p:txBody>
          <a:bodyPr/>
          <a:lstStyle/>
          <a:p>
            <a:pPr rtl="1"/>
            <a:r>
              <a:rPr lang="fa-IR" dirty="0">
                <a:latin typeface="Anjoman Regular" panose="00000500000000000000" pitchFamily="2" charset="-78"/>
                <a:cs typeface="Anjoman Regular" panose="00000500000000000000" pitchFamily="2" charset="-78"/>
              </a:rPr>
              <a:t>چالش های دینی غربالگری فعلی</a:t>
            </a:r>
            <a:endParaRPr lang="en-US" dirty="0">
              <a:latin typeface="Anjoman Regular" panose="00000500000000000000" pitchFamily="2" charset="-78"/>
              <a:cs typeface="Anjoman Regular" panose="00000500000000000000" pitchFamily="2" charset="-78"/>
            </a:endParaRPr>
          </a:p>
        </p:txBody>
      </p:sp>
      <p:sp>
        <p:nvSpPr>
          <p:cNvPr id="3" name="Text Placeholder 2"/>
          <p:cNvSpPr>
            <a:spLocks noGrp="1"/>
          </p:cNvSpPr>
          <p:nvPr>
            <p:ph type="body" sz="quarter" idx="13"/>
          </p:nvPr>
        </p:nvSpPr>
        <p:spPr>
          <a:xfrm>
            <a:off x="386547" y="1933340"/>
            <a:ext cx="6926926" cy="3363283"/>
          </a:xfrm>
        </p:spPr>
        <p:txBody>
          <a:bodyPr>
            <a:normAutofit lnSpcReduction="10000"/>
          </a:bodyPr>
          <a:lstStyle/>
          <a:p>
            <a:pPr marL="425196" indent="-425196" algn="r" rtl="1">
              <a:lnSpc>
                <a:spcPct val="150000"/>
              </a:lnSpc>
            </a:pPr>
            <a:r>
              <a:rPr lang="fa-IR" b="1" dirty="0">
                <a:latin typeface="Anjoman Regular" panose="00000500000000000000" pitchFamily="2" charset="-78"/>
                <a:cs typeface="Anjoman Regular" panose="00000500000000000000" pitchFamily="2" charset="-78"/>
              </a:rPr>
              <a:t>زمان ولوج</a:t>
            </a:r>
            <a:r>
              <a:rPr lang="fa-IR" dirty="0">
                <a:latin typeface="Anjoman Regular" panose="00000500000000000000" pitchFamily="2" charset="-78"/>
                <a:cs typeface="Anjoman Regular" panose="00000500000000000000" pitchFamily="2" charset="-78"/>
              </a:rPr>
              <a:t> روح</a:t>
            </a:r>
          </a:p>
          <a:p>
            <a:pPr marL="425196" indent="-425196" algn="r" rtl="1">
              <a:lnSpc>
                <a:spcPct val="150000"/>
              </a:lnSpc>
            </a:pPr>
            <a:r>
              <a:rPr lang="fa-IR" b="1" dirty="0">
                <a:latin typeface="Anjoman Regular" panose="00000500000000000000" pitchFamily="2" charset="-78"/>
                <a:cs typeface="Anjoman Regular" panose="00000500000000000000" pitchFamily="2" charset="-78"/>
              </a:rPr>
              <a:t>تعریف و میزان حرج</a:t>
            </a:r>
          </a:p>
          <a:p>
            <a:pPr marL="425196" indent="-425196" algn="r" rtl="1">
              <a:lnSpc>
                <a:spcPct val="150000"/>
              </a:lnSpc>
            </a:pPr>
            <a:r>
              <a:rPr lang="fa-IR" b="1" dirty="0">
                <a:latin typeface="Anjoman Regular" panose="00000500000000000000" pitchFamily="2" charset="-78"/>
                <a:cs typeface="Anjoman Regular" panose="00000500000000000000" pitchFamily="2" charset="-78"/>
              </a:rPr>
              <a:t>تعریف قطعیت</a:t>
            </a:r>
          </a:p>
          <a:p>
            <a:pPr marL="425196" indent="-425196" algn="r" rtl="1">
              <a:lnSpc>
                <a:spcPct val="150000"/>
              </a:lnSpc>
            </a:pPr>
            <a:r>
              <a:rPr lang="fa-IR" b="1" dirty="0">
                <a:latin typeface="Anjoman Regular" panose="00000500000000000000" pitchFamily="2" charset="-78"/>
                <a:cs typeface="Anjoman Regular" panose="00000500000000000000" pitchFamily="2" charset="-78"/>
              </a:rPr>
              <a:t>مندوحه (راه جایگزین)</a:t>
            </a:r>
          </a:p>
          <a:p>
            <a:pPr marL="425196" indent="-425196" algn="r" rtl="1">
              <a:lnSpc>
                <a:spcPct val="150000"/>
              </a:lnSpc>
            </a:pPr>
            <a:r>
              <a:rPr lang="fa-IR" b="1" dirty="0">
                <a:latin typeface="Anjoman Regular" panose="00000500000000000000" pitchFamily="2" charset="-78"/>
                <a:cs typeface="Anjoman Regular" panose="00000500000000000000" pitchFamily="2" charset="-78"/>
              </a:rPr>
              <a:t>جواز یا ترجیح</a:t>
            </a:r>
          </a:p>
        </p:txBody>
      </p:sp>
    </p:spTree>
    <p:extLst>
      <p:ext uri="{BB962C8B-B14F-4D97-AF65-F5344CB8AC3E}">
        <p14:creationId xmlns:p14="http://schemas.microsoft.com/office/powerpoint/2010/main" val="42606145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547" y="558942"/>
            <a:ext cx="7823716" cy="986233"/>
          </a:xfrm>
        </p:spPr>
        <p:txBody>
          <a:bodyPr>
            <a:normAutofit/>
          </a:bodyPr>
          <a:lstStyle/>
          <a:p>
            <a:r>
              <a:rPr lang="fa-IR" sz="1488" dirty="0">
                <a:latin typeface="Anjoman Regular" panose="00000500000000000000" pitchFamily="2" charset="-78"/>
                <a:cs typeface="Anjoman Regular" panose="00000500000000000000" pitchFamily="2" charset="-78"/>
              </a:rPr>
              <a:t>دیدگاه های مراجع عظام درباره امکان اسقاط در صورت حرج قطعی مادر(حرج=مشقتی که تحمل آن ناممکن باشد).</a:t>
            </a:r>
            <a:endParaRPr lang="en-US" sz="1488" dirty="0">
              <a:latin typeface="Anjoman Regular" panose="00000500000000000000" pitchFamily="2" charset="-78"/>
              <a:cs typeface="Anjoman Regular" panose="00000500000000000000" pitchFamily="2" charset="-78"/>
            </a:endParaRPr>
          </a:p>
        </p:txBody>
      </p:sp>
      <p:sp>
        <p:nvSpPr>
          <p:cNvPr id="3" name="Text Placeholder 2"/>
          <p:cNvSpPr>
            <a:spLocks noGrp="1"/>
          </p:cNvSpPr>
          <p:nvPr>
            <p:ph type="body" sz="quarter" idx="13"/>
          </p:nvPr>
        </p:nvSpPr>
        <p:spPr>
          <a:xfrm>
            <a:off x="605183" y="1545175"/>
            <a:ext cx="6926926" cy="2615854"/>
          </a:xfrm>
        </p:spPr>
        <p:txBody>
          <a:bodyPr>
            <a:normAutofit fontScale="85000" lnSpcReduction="10000"/>
          </a:bodyPr>
          <a:lstStyle/>
          <a:p>
            <a:pPr marL="425196" indent="-425196" algn="r" rtl="1">
              <a:lnSpc>
                <a:spcPct val="150000"/>
              </a:lnSpc>
            </a:pPr>
            <a:r>
              <a:rPr lang="fa-IR" sz="2083" dirty="0">
                <a:latin typeface="Anjoman Regular" panose="00000500000000000000" pitchFamily="2" charset="-78"/>
                <a:cs typeface="Anjoman Regular" panose="00000500000000000000" pitchFamily="2" charset="-78"/>
              </a:rPr>
              <a:t>برخی از فقهایی که در صورت رعایت 4 شرط(*) اجازه می دهند:</a:t>
            </a:r>
          </a:p>
          <a:p>
            <a:pPr marL="765353" lvl="1" indent="-425196" algn="r" rtl="1">
              <a:lnSpc>
                <a:spcPct val="150000"/>
              </a:lnSpc>
            </a:pPr>
            <a:r>
              <a:rPr lang="fa-IR" sz="1786" dirty="0">
                <a:latin typeface="Anjoman Regular" panose="00000500000000000000" pitchFamily="2" charset="-78"/>
                <a:cs typeface="Anjoman Regular" panose="00000500000000000000" pitchFamily="2" charset="-78"/>
              </a:rPr>
              <a:t>آیت الله خامنه ای، آیت الله مکارم، آیت الله سیستانی </a:t>
            </a:r>
          </a:p>
          <a:p>
            <a:pPr marL="765353" lvl="1" indent="-425196" algn="r" rtl="1">
              <a:lnSpc>
                <a:spcPct val="150000"/>
              </a:lnSpc>
            </a:pPr>
            <a:r>
              <a:rPr lang="fa-IR" sz="1414" dirty="0">
                <a:latin typeface="Anjoman Regular" panose="00000500000000000000" pitchFamily="2" charset="-78"/>
                <a:cs typeface="Anjoman Regular" panose="00000500000000000000" pitchFamily="2" charset="-78"/>
              </a:rPr>
              <a:t>(آیت الله شبیری، ذیل عنوان اضطرار اجازه می دهند و نه حرج)</a:t>
            </a:r>
          </a:p>
          <a:p>
            <a:pPr marL="425196" indent="-425196" algn="r" rtl="1">
              <a:lnSpc>
                <a:spcPct val="150000"/>
              </a:lnSpc>
            </a:pPr>
            <a:r>
              <a:rPr lang="fa-IR" sz="2083" dirty="0">
                <a:latin typeface="Anjoman Regular" panose="00000500000000000000" pitchFamily="2" charset="-78"/>
                <a:cs typeface="Anjoman Regular" panose="00000500000000000000" pitchFamily="2" charset="-78"/>
              </a:rPr>
              <a:t>برخی از فقهایی که تحت هیچ شرایطی اجازه نمی دهند:</a:t>
            </a:r>
          </a:p>
          <a:p>
            <a:pPr marL="765353" lvl="1" indent="-425196" algn="r" rtl="1">
              <a:lnSpc>
                <a:spcPct val="150000"/>
              </a:lnSpc>
            </a:pPr>
            <a:r>
              <a:rPr lang="fa-IR" sz="1786" dirty="0">
                <a:latin typeface="Anjoman Regular" panose="00000500000000000000" pitchFamily="2" charset="-78"/>
                <a:cs typeface="Anjoman Regular" panose="00000500000000000000" pitchFamily="2" charset="-78"/>
              </a:rPr>
              <a:t>امام خمینی، آیت الله بهجت، آیت الله نوری همدانی، آیت الله علوی گرگانی، آیت الله سبحانی، آیت الله صافی، آیت الله جوادی آملی، آیت الله وحید خراسانی</a:t>
            </a:r>
          </a:p>
        </p:txBody>
      </p:sp>
      <p:sp>
        <p:nvSpPr>
          <p:cNvPr id="4" name="Text Placeholder 2"/>
          <p:cNvSpPr txBox="1">
            <a:spLocks/>
          </p:cNvSpPr>
          <p:nvPr/>
        </p:nvSpPr>
        <p:spPr>
          <a:xfrm>
            <a:off x="497752" y="4825848"/>
            <a:ext cx="7254006" cy="642826"/>
          </a:xfrm>
          <a:prstGeom prst="rect">
            <a:avLst/>
          </a:prstGeom>
        </p:spPr>
        <p:txBody>
          <a:bodyPr vert="horz" lIns="68032" tIns="34016" rIns="68032" bIns="34016" rtlCol="0">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B Yekan" panose="00000400000000000000" pitchFamily="2" charset="-78"/>
              </a:defRPr>
            </a:lvl1pPr>
            <a:lvl2pPr marL="685800" indent="-228600" algn="r" defTabSz="914400" rtl="1"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B Mitra" panose="00000400000000000000" pitchFamily="2" charset="-78"/>
              </a:defRPr>
            </a:lvl2pPr>
            <a:lvl3pPr marL="1143000" indent="-228600" algn="r" defTabSz="914400" rtl="1"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B Mitra" panose="00000400000000000000" pitchFamily="2" charset="-78"/>
              </a:defRPr>
            </a:lvl3pPr>
            <a:lvl4pPr marL="1600200" indent="-228600" algn="r" defTabSz="914400" rtl="1" eaLnBrk="1" latinLnBrk="0" hangingPunct="1">
              <a:lnSpc>
                <a:spcPct val="90000"/>
              </a:lnSpc>
              <a:spcBef>
                <a:spcPts val="500"/>
              </a:spcBef>
              <a:buFont typeface="Arial" panose="020B0604020202020204" pitchFamily="34" charset="0"/>
              <a:buChar char="•"/>
              <a:defRPr sz="2100" kern="1200">
                <a:solidFill>
                  <a:schemeClr val="bg1"/>
                </a:solidFill>
                <a:latin typeface="+mn-lt"/>
                <a:ea typeface="+mn-ea"/>
                <a:cs typeface="B Mitra" panose="00000400000000000000" pitchFamily="2" charset="-78"/>
              </a:defRPr>
            </a:lvl4pPr>
            <a:lvl5pPr marL="2057400" indent="-228600" algn="r" defTabSz="914400" rtl="1" eaLnBrk="1" latinLnBrk="0" hangingPunct="1">
              <a:lnSpc>
                <a:spcPct val="90000"/>
              </a:lnSpc>
              <a:spcBef>
                <a:spcPts val="500"/>
              </a:spcBef>
              <a:buFont typeface="Arial" panose="020B0604020202020204" pitchFamily="34" charset="0"/>
              <a:buChar char="•"/>
              <a:defRPr sz="1900" kern="1200" baseline="0">
                <a:solidFill>
                  <a:schemeClr val="bg1"/>
                </a:solidFill>
                <a:latin typeface="+mn-lt"/>
                <a:ea typeface="+mn-ea"/>
                <a:cs typeface="B Mitra" panose="00000400000000000000"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fa-IR" sz="1786" b="1" dirty="0">
                <a:solidFill>
                  <a:srgbClr val="FFC000"/>
                </a:solidFill>
                <a:latin typeface="Anjoman Regular" panose="00000500000000000000" pitchFamily="2" charset="-78"/>
                <a:cs typeface="Anjoman Regular" panose="00000500000000000000" pitchFamily="2" charset="-78"/>
              </a:rPr>
              <a:t>مهم: اما به نظر می رسد این اجازه اسقاط جنین در شرایط حرج قطعی، فتوا نسبت به مورد مورد خاص است و نه روال سازی غربال گری جنین و آنچه در کشور رقم خورده است.</a:t>
            </a:r>
            <a:endParaRPr lang="fa-IR" sz="1488" b="1" dirty="0">
              <a:solidFill>
                <a:srgbClr val="FFC000"/>
              </a:solidFill>
              <a:latin typeface="Anjoman Regular" panose="00000500000000000000" pitchFamily="2" charset="-78"/>
              <a:cs typeface="Anjoman Regular" panose="00000500000000000000" pitchFamily="2" charset="-78"/>
            </a:endParaRPr>
          </a:p>
        </p:txBody>
      </p:sp>
      <p:sp>
        <p:nvSpPr>
          <p:cNvPr id="5" name="Title 1">
            <a:extLst>
              <a:ext uri="{FF2B5EF4-FFF2-40B4-BE49-F238E27FC236}">
                <a16:creationId xmlns:a16="http://schemas.microsoft.com/office/drawing/2014/main" id="{5955439F-B8C5-42EC-B9F5-06098E4BAE87}"/>
              </a:ext>
            </a:extLst>
          </p:cNvPr>
          <p:cNvSpPr txBox="1">
            <a:spLocks/>
          </p:cNvSpPr>
          <p:nvPr/>
        </p:nvSpPr>
        <p:spPr>
          <a:xfrm>
            <a:off x="267315" y="3839615"/>
            <a:ext cx="7823716" cy="986233"/>
          </a:xfrm>
          <a:prstGeom prst="rect">
            <a:avLst/>
          </a:prstGeom>
          <a:solidFill>
            <a:srgbClr val="C00000"/>
          </a:solidFill>
        </p:spPr>
        <p:txBody>
          <a:bodyPr vert="horz" lIns="68032" tIns="34016" rIns="68032" bIns="34016" rtlCol="0" anchor="ctr">
            <a:normAutofit/>
          </a:bodyPr>
          <a:lstStyle>
            <a:lvl1pPr algn="ctr" defTabSz="914400" rtl="1" eaLnBrk="1" latinLnBrk="0" hangingPunct="1">
              <a:lnSpc>
                <a:spcPct val="90000"/>
              </a:lnSpc>
              <a:spcBef>
                <a:spcPct val="0"/>
              </a:spcBef>
              <a:buNone/>
              <a:defRPr sz="4000" b="0" kern="1200" baseline="0">
                <a:solidFill>
                  <a:schemeClr val="bg1"/>
                </a:solidFill>
                <a:latin typeface="+mj-lt"/>
                <a:ea typeface="+mj-ea"/>
                <a:cs typeface="B Titr" panose="00000700000000000000" pitchFamily="2" charset="-78"/>
              </a:defRPr>
            </a:lvl1pPr>
          </a:lstStyle>
          <a:p>
            <a:r>
              <a:rPr lang="fa-IR" sz="1786" dirty="0">
                <a:latin typeface="Anjoman Regular" panose="00000500000000000000" pitchFamily="2" charset="-78"/>
                <a:cs typeface="Anjoman Regular" panose="00000500000000000000" pitchFamily="2" charset="-78"/>
              </a:rPr>
              <a:t>(*) شروط:</a:t>
            </a:r>
            <a:r>
              <a:rPr lang="en-US" sz="1786" dirty="0">
                <a:latin typeface="Anjoman Regular" panose="00000500000000000000" pitchFamily="2" charset="-78"/>
                <a:cs typeface="Anjoman Regular" panose="00000500000000000000" pitchFamily="2" charset="-78"/>
              </a:rPr>
              <a:t>1</a:t>
            </a:r>
            <a:r>
              <a:rPr lang="fa-IR" sz="1786" dirty="0">
                <a:latin typeface="Anjoman Regular" panose="00000500000000000000" pitchFamily="2" charset="-78"/>
                <a:cs typeface="Anjoman Regular" panose="00000500000000000000" pitchFamily="2" charset="-78"/>
              </a:rPr>
              <a:t> مادر واقعاً دچار حرج (مشقت غیر قابل تحمل) باشد،</a:t>
            </a:r>
            <a:r>
              <a:rPr lang="en-US" sz="1786" dirty="0">
                <a:latin typeface="Anjoman Regular" panose="00000500000000000000" pitchFamily="2" charset="-78"/>
                <a:cs typeface="Anjoman Regular" panose="00000500000000000000" pitchFamily="2" charset="-78"/>
              </a:rPr>
              <a:t>2</a:t>
            </a:r>
            <a:r>
              <a:rPr lang="fa-IR" sz="1786" dirty="0">
                <a:latin typeface="Anjoman Regular" panose="00000500000000000000" pitchFamily="2" charset="-78"/>
                <a:cs typeface="Anjoman Regular" panose="00000500000000000000" pitchFamily="2" charset="-78"/>
              </a:rPr>
              <a:t> تشخیص مربوطه قطعی باشد،</a:t>
            </a:r>
            <a:r>
              <a:rPr lang="en-US" sz="1786" dirty="0">
                <a:latin typeface="Anjoman Regular" panose="00000500000000000000" pitchFamily="2" charset="-78"/>
                <a:cs typeface="Anjoman Regular" panose="00000500000000000000" pitchFamily="2" charset="-78"/>
              </a:rPr>
              <a:t>3</a:t>
            </a:r>
            <a:r>
              <a:rPr lang="fa-IR" sz="1786" dirty="0">
                <a:latin typeface="Anjoman Regular" panose="00000500000000000000" pitchFamily="2" charset="-78"/>
                <a:cs typeface="Anjoman Regular" panose="00000500000000000000" pitchFamily="2" charset="-78"/>
              </a:rPr>
              <a:t> قبل دمیده شدن  کامل روح باشد، </a:t>
            </a:r>
            <a:r>
              <a:rPr lang="en-US" sz="1786" dirty="0">
                <a:latin typeface="Anjoman Regular" panose="00000500000000000000" pitchFamily="2" charset="-78"/>
                <a:cs typeface="Anjoman Regular" panose="00000500000000000000" pitchFamily="2" charset="-78"/>
              </a:rPr>
              <a:t>4</a:t>
            </a:r>
            <a:r>
              <a:rPr lang="fa-IR" sz="1786" dirty="0">
                <a:latin typeface="Anjoman Regular" panose="00000500000000000000" pitchFamily="2" charset="-78"/>
                <a:cs typeface="Anjoman Regular" panose="00000500000000000000" pitchFamily="2" charset="-78"/>
              </a:rPr>
              <a:t> مندوح نداشته باشد.</a:t>
            </a:r>
            <a:endParaRPr lang="en-US" sz="1786" dirty="0">
              <a:latin typeface="Anjoman Regular" panose="00000500000000000000" pitchFamily="2" charset="-78"/>
              <a:cs typeface="Anjoman Regular" panose="00000500000000000000" pitchFamily="2" charset="-78"/>
            </a:endParaRPr>
          </a:p>
        </p:txBody>
      </p:sp>
    </p:spTree>
    <p:extLst>
      <p:ext uri="{BB962C8B-B14F-4D97-AF65-F5344CB8AC3E}">
        <p14:creationId xmlns:p14="http://schemas.microsoft.com/office/powerpoint/2010/main" val="40480075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255122" y="2625490"/>
            <a:ext cx="6942389" cy="851370"/>
          </a:xfrm>
        </p:spPr>
        <p:txBody>
          <a:bodyPr>
            <a:noAutofit/>
          </a:bodyPr>
          <a:lstStyle/>
          <a:p>
            <a:pPr>
              <a:lnSpc>
                <a:spcPct val="150000"/>
              </a:lnSpc>
            </a:pPr>
            <a:r>
              <a:rPr lang="fa-IR" sz="6000" b="1" dirty="0">
                <a:latin typeface="Ahang Black" panose="00000A00000000000000" pitchFamily="50" charset="-78"/>
                <a:cs typeface="Ahang Black" panose="00000A00000000000000" pitchFamily="50" charset="-78"/>
              </a:rPr>
              <a:t>قرص های اورژانسی</a:t>
            </a:r>
            <a:endParaRPr lang="en-US" sz="6000" b="1" dirty="0">
              <a:latin typeface="Ahang Black" panose="00000A00000000000000" pitchFamily="50" charset="-78"/>
              <a:cs typeface="Ahang Black" panose="00000A00000000000000" pitchFamily="50" charset="-78"/>
            </a:endParaRPr>
          </a:p>
        </p:txBody>
      </p:sp>
    </p:spTree>
    <p:extLst>
      <p:ext uri="{BB962C8B-B14F-4D97-AF65-F5344CB8AC3E}">
        <p14:creationId xmlns:p14="http://schemas.microsoft.com/office/powerpoint/2010/main" val="15111064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1E4AF4-2014-D343-F11F-D53B41336D0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9687" y="102475"/>
            <a:ext cx="4503899" cy="5568844"/>
          </a:xfrm>
          <a:prstGeom prst="rect">
            <a:avLst/>
          </a:prstGeom>
        </p:spPr>
      </p:pic>
      <p:pic>
        <p:nvPicPr>
          <p:cNvPr id="4" name="Picture 3">
            <a:extLst>
              <a:ext uri="{FF2B5EF4-FFF2-40B4-BE49-F238E27FC236}">
                <a16:creationId xmlns:a16="http://schemas.microsoft.com/office/drawing/2014/main" id="{49FD6631-3687-0C10-5F34-4E22604ED33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85691" y="102475"/>
            <a:ext cx="4245597" cy="5603732"/>
          </a:xfrm>
          <a:prstGeom prst="rect">
            <a:avLst/>
          </a:prstGeom>
        </p:spPr>
      </p:pic>
    </p:spTree>
    <p:extLst>
      <p:ext uri="{BB962C8B-B14F-4D97-AF65-F5344CB8AC3E}">
        <p14:creationId xmlns:p14="http://schemas.microsoft.com/office/powerpoint/2010/main" val="758279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FFC8E44-41E2-F23B-1A5C-80D77B93F091}"/>
              </a:ext>
            </a:extLst>
          </p:cNvPr>
          <p:cNvSpPr txBox="1"/>
          <p:nvPr/>
        </p:nvSpPr>
        <p:spPr>
          <a:xfrm>
            <a:off x="268287" y="1086630"/>
            <a:ext cx="8534400" cy="4455066"/>
          </a:xfrm>
          <a:prstGeom prst="rect">
            <a:avLst/>
          </a:prstGeom>
          <a:noFill/>
        </p:spPr>
        <p:txBody>
          <a:bodyPr wrap="square">
            <a:spAutoFit/>
          </a:bodyPr>
          <a:lstStyle/>
          <a:p>
            <a:pPr algn="just" rtl="1">
              <a:lnSpc>
                <a:spcPct val="200000"/>
              </a:lnSpc>
            </a:pPr>
            <a:r>
              <a:rPr lang="fa-IR" sz="1800" dirty="0">
                <a:latin typeface="Anjoman Regular" panose="00000500000000000000" pitchFamily="2" charset="-78"/>
                <a:cs typeface="Anjoman Regular" panose="00000500000000000000" pitchFamily="2" charset="-78"/>
              </a:rPr>
              <a:t>«ای مردم! همانا سرآغازِ وقوع فتنه‌ها، پیروی از هواهای نفسانی و احکامِ بدعت‌آمیزی است که با کتاب خدا (قرآن) مخالفت می‌شود و در آن (بدعت‌ها)، گروهی از مردمان، سرپرستیِ گروهی دیگر را بر عهده می‌گیرند (و از هم تبعیت می‌کنند).اگر باطل خالص بود (و با حق آمیخته نمی‌شد)، بر هیچ خردمندی پوشیده نمی‌ماند و اگر حق نیز خالص (و جدا از باطل) بود، هیچ اختلافی رخ نمی‌داد؛ اما (فتنه‌گران) دسته‌ای از اینجا و دسته‌ای از آنجا (مقداری از حق و مقداری از باطل) را برمی‌گیرند و با هم می‌آمیزند، آنگاه که این دو به هم پیوستند (و ممزوج شدند)، شیطان بر دوستانِ خود چیره می‌شود تنها کسانی که «حُسنی» (سرنوشت نیک و عنایت خاص الهی) دارند و با بصیرت و تمسک به اصول، حق را از باطل تشخیص می‌دهند، از این غبارآلودگی فتنه نجات می‌یابند.»</a:t>
            </a:r>
          </a:p>
        </p:txBody>
      </p:sp>
    </p:spTree>
    <p:extLst>
      <p:ext uri="{BB962C8B-B14F-4D97-AF65-F5344CB8AC3E}">
        <p14:creationId xmlns:p14="http://schemas.microsoft.com/office/powerpoint/2010/main" val="28202488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3E0261-BE6A-7C4A-0BE7-91607D258E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3970" y="0"/>
            <a:ext cx="4597318" cy="5870575"/>
          </a:xfrm>
          <a:prstGeom prst="rect">
            <a:avLst/>
          </a:prstGeom>
        </p:spPr>
      </p:pic>
      <p:pic>
        <p:nvPicPr>
          <p:cNvPr id="5" name="Picture 4">
            <a:extLst>
              <a:ext uri="{FF2B5EF4-FFF2-40B4-BE49-F238E27FC236}">
                <a16:creationId xmlns:a16="http://schemas.microsoft.com/office/drawing/2014/main" id="{851E4AF4-2014-D343-F11F-D53B41336D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87" y="-1"/>
            <a:ext cx="4345439" cy="5946775"/>
          </a:xfrm>
          <a:prstGeom prst="rect">
            <a:avLst/>
          </a:prstGeom>
        </p:spPr>
      </p:pic>
    </p:spTree>
    <p:extLst>
      <p:ext uri="{BB962C8B-B14F-4D97-AF65-F5344CB8AC3E}">
        <p14:creationId xmlns:p14="http://schemas.microsoft.com/office/powerpoint/2010/main" val="7842811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A21299-909E-476B-1019-18B8766BECE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77887" y="155576"/>
            <a:ext cx="5560885" cy="5946774"/>
          </a:xfrm>
          <a:prstGeom prst="rect">
            <a:avLst/>
          </a:prstGeom>
        </p:spPr>
      </p:pic>
    </p:spTree>
    <p:extLst>
      <p:ext uri="{BB962C8B-B14F-4D97-AF65-F5344CB8AC3E}">
        <p14:creationId xmlns:p14="http://schemas.microsoft.com/office/powerpoint/2010/main" val="6375629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E5E05-A7A1-B9CA-A877-46054A10F1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D4A04E-68DE-CF29-99FD-E1C9A011F959}"/>
              </a:ext>
            </a:extLst>
          </p:cNvPr>
          <p:cNvSpPr>
            <a:spLocks noGrp="1"/>
          </p:cNvSpPr>
          <p:nvPr>
            <p:ph type="title"/>
          </p:nvPr>
        </p:nvSpPr>
        <p:spPr>
          <a:xfrm>
            <a:off x="725487" y="231775"/>
            <a:ext cx="6858000" cy="1017058"/>
          </a:xfrm>
        </p:spPr>
        <p:txBody>
          <a:bodyPr/>
          <a:lstStyle/>
          <a:p>
            <a:pPr algn="ctr"/>
            <a:r>
              <a:rPr lang="fa-IR" dirty="0"/>
              <a:t>توبه از قتل جنین</a:t>
            </a:r>
          </a:p>
        </p:txBody>
      </p:sp>
      <p:sp>
        <p:nvSpPr>
          <p:cNvPr id="3" name="Content Placeholder 2">
            <a:extLst>
              <a:ext uri="{FF2B5EF4-FFF2-40B4-BE49-F238E27FC236}">
                <a16:creationId xmlns:a16="http://schemas.microsoft.com/office/drawing/2014/main" id="{ADF0B509-2E83-DFE2-1617-FE1DDC24AD71}"/>
              </a:ext>
            </a:extLst>
          </p:cNvPr>
          <p:cNvSpPr>
            <a:spLocks noGrp="1"/>
          </p:cNvSpPr>
          <p:nvPr>
            <p:ph idx="1"/>
          </p:nvPr>
        </p:nvSpPr>
        <p:spPr>
          <a:xfrm>
            <a:off x="268287" y="1527175"/>
            <a:ext cx="6019800" cy="4495800"/>
          </a:xfrm>
        </p:spPr>
        <p:txBody>
          <a:bodyPr>
            <a:normAutofit lnSpcReduction="10000"/>
          </a:bodyPr>
          <a:lstStyle/>
          <a:p>
            <a:pPr marL="0" indent="0">
              <a:lnSpc>
                <a:spcPct val="200000"/>
              </a:lnSpc>
              <a:buNone/>
            </a:pPr>
            <a:r>
              <a:rPr lang="fa-IR" sz="2400" b="1" dirty="0">
                <a:solidFill>
                  <a:srgbClr val="00B050"/>
                </a:solidFill>
                <a:cs typeface="B Mitra" panose="00000400000000000000" pitchFamily="2" charset="-78"/>
              </a:rPr>
              <a:t>إِلاّ مَنْ تابَ وَ آمَنَ وَ عَمِلَ عَمَلاً صالِحاً فَأُوْلئِكَ يُبَدِّلُ اللّهُ سَيِّئاتِهِمْ حَسَناتٍ وَ كانَ اللّهُ غَفُوراً رَحِيماً. </a:t>
            </a:r>
            <a:r>
              <a:rPr lang="fa-IR" sz="2400" b="1" dirty="0">
                <a:cs typeface="B Mitra" panose="00000400000000000000" pitchFamily="2" charset="-78"/>
              </a:rPr>
              <a:t>(الفرقان‏ ۷۰)</a:t>
            </a:r>
          </a:p>
          <a:p>
            <a:pPr marL="0" indent="0">
              <a:lnSpc>
                <a:spcPct val="200000"/>
              </a:lnSpc>
              <a:buNone/>
            </a:pPr>
            <a:r>
              <a:rPr lang="fa-IR" sz="2400" b="1" dirty="0">
                <a:cs typeface="B Mitra" panose="00000400000000000000" pitchFamily="2" charset="-78"/>
              </a:rPr>
              <a:t>(عباد الرحمن): وَ الَّذِينَ‌ </a:t>
            </a:r>
            <a:r>
              <a:rPr lang="fa-IR" sz="2400" b="1" dirty="0">
                <a:solidFill>
                  <a:srgbClr val="FF0000"/>
                </a:solidFill>
                <a:cs typeface="B Mitra" panose="00000400000000000000" pitchFamily="2" charset="-78"/>
              </a:rPr>
              <a:t>لا يَدْعُونَ‌ مَعَ‌ اللّهِ‌ إِلهاً</a:t>
            </a:r>
            <a:r>
              <a:rPr lang="fa-IR" sz="2400" b="1" dirty="0">
                <a:cs typeface="B Mitra" panose="00000400000000000000" pitchFamily="2" charset="-78"/>
              </a:rPr>
              <a:t> آخَرَ </a:t>
            </a:r>
            <a:r>
              <a:rPr lang="fa-IR" sz="2400" b="1" dirty="0">
                <a:solidFill>
                  <a:schemeClr val="accent2"/>
                </a:solidFill>
                <a:cs typeface="B Mitra" panose="00000400000000000000" pitchFamily="2" charset="-78"/>
              </a:rPr>
              <a:t>وَ ل</a:t>
            </a:r>
            <a:r>
              <a:rPr lang="fa-IR" sz="2400" b="1" dirty="0">
                <a:solidFill>
                  <a:srgbClr val="FF0000"/>
                </a:solidFill>
                <a:cs typeface="B Mitra" panose="00000400000000000000" pitchFamily="2" charset="-78"/>
              </a:rPr>
              <a:t>ا يَقْتُلُونَ‌ النَّفْسَ‌ </a:t>
            </a:r>
            <a:r>
              <a:rPr lang="fa-IR" sz="2400" b="1" dirty="0">
                <a:cs typeface="B Mitra" panose="00000400000000000000" pitchFamily="2" charset="-78"/>
              </a:rPr>
              <a:t>الَّتِي حَرَّمَ‌ اللّهُ‌ إِلاّ بِالْحَقِّ‌ وَ لا يَزْنُونَ‌ وَ مَنْ‌ يَفْعَلْ‌ ذلِكَ‌ </a:t>
            </a:r>
            <a:r>
              <a:rPr lang="fa-IR" sz="2400" b="1" dirty="0">
                <a:solidFill>
                  <a:srgbClr val="FF0000"/>
                </a:solidFill>
                <a:cs typeface="B Mitra" panose="00000400000000000000" pitchFamily="2" charset="-78"/>
              </a:rPr>
              <a:t>يَلْقَ‌ أَثاماً </a:t>
            </a:r>
            <a:r>
              <a:rPr lang="fa-IR" sz="2400" b="1" dirty="0">
                <a:cs typeface="B Mitra" panose="00000400000000000000" pitchFamily="2" charset="-78"/>
              </a:rPr>
              <a:t>(کیفر سخت) 68 </a:t>
            </a:r>
            <a:r>
              <a:rPr lang="fa-IR" sz="2400" b="1" dirty="0">
                <a:solidFill>
                  <a:srgbClr val="FF0000"/>
                </a:solidFill>
                <a:cs typeface="B Mitra" panose="00000400000000000000" pitchFamily="2" charset="-78"/>
              </a:rPr>
              <a:t>يُضاعَفْ‌ لَهُ‌ الْعَذابُ‌ </a:t>
            </a:r>
            <a:r>
              <a:rPr lang="fa-IR" sz="2400" b="1" dirty="0">
                <a:cs typeface="B Mitra" panose="00000400000000000000" pitchFamily="2" charset="-78"/>
              </a:rPr>
              <a:t>يَوْمَ‌ الْقِيامَةِ‌ </a:t>
            </a:r>
            <a:r>
              <a:rPr lang="fa-IR" sz="2400" b="1" dirty="0">
                <a:solidFill>
                  <a:schemeClr val="accent2"/>
                </a:solidFill>
                <a:cs typeface="B Mitra" panose="00000400000000000000" pitchFamily="2" charset="-78"/>
              </a:rPr>
              <a:t>وَ </a:t>
            </a:r>
            <a:r>
              <a:rPr lang="fa-IR" sz="2400" b="1" dirty="0">
                <a:solidFill>
                  <a:srgbClr val="FF0000"/>
                </a:solidFill>
                <a:cs typeface="B Mitra" panose="00000400000000000000" pitchFamily="2" charset="-78"/>
              </a:rPr>
              <a:t>يَخْلُدْ فِيهِ‌ مُهاناً. </a:t>
            </a:r>
            <a:r>
              <a:rPr lang="fa-IR" sz="2400" b="1" dirty="0">
                <a:cs typeface="B Mitra" panose="00000400000000000000" pitchFamily="2" charset="-78"/>
              </a:rPr>
              <a:t>69</a:t>
            </a:r>
          </a:p>
          <a:p>
            <a:pPr marL="0" indent="0">
              <a:lnSpc>
                <a:spcPct val="200000"/>
              </a:lnSpc>
              <a:buNone/>
            </a:pPr>
            <a:endParaRPr lang="fa-IR" sz="2400" b="1" dirty="0">
              <a:cs typeface="B Mitra" panose="00000400000000000000" pitchFamily="2" charset="-78"/>
            </a:endParaRPr>
          </a:p>
        </p:txBody>
      </p:sp>
    </p:spTree>
    <p:extLst>
      <p:ext uri="{BB962C8B-B14F-4D97-AF65-F5344CB8AC3E}">
        <p14:creationId xmlns:p14="http://schemas.microsoft.com/office/powerpoint/2010/main" val="15283565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7AFFAC4-D7AB-C83E-1F12-4FEE1E5548F9}"/>
              </a:ext>
            </a:extLst>
          </p:cNvPr>
          <p:cNvSpPr>
            <a:spLocks noGrp="1"/>
          </p:cNvSpPr>
          <p:nvPr>
            <p:ph type="body" idx="1"/>
          </p:nvPr>
        </p:nvSpPr>
        <p:spPr>
          <a:xfrm>
            <a:off x="-265113" y="2593975"/>
            <a:ext cx="7710329" cy="1334889"/>
          </a:xfrm>
        </p:spPr>
        <p:txBody>
          <a:bodyPr>
            <a:normAutofit/>
          </a:bodyPr>
          <a:lstStyle/>
          <a:p>
            <a:pPr algn="ctr"/>
            <a:r>
              <a:rPr lang="fa-IR" sz="6600" dirty="0">
                <a:latin typeface="Ahang Black" panose="00000A00000000000000" pitchFamily="50" charset="-78"/>
                <a:cs typeface="Ahang Black" panose="00000A00000000000000" pitchFamily="50" charset="-78"/>
              </a:rPr>
              <a:t>متشکریم</a:t>
            </a:r>
            <a:endParaRPr lang="en-US" sz="6600" dirty="0">
              <a:latin typeface="Ahang Black" panose="00000A00000000000000" pitchFamily="50" charset="-78"/>
              <a:cs typeface="Ahang Black" panose="00000A00000000000000" pitchFamily="50" charset="-78"/>
            </a:endParaRPr>
          </a:p>
        </p:txBody>
      </p:sp>
    </p:spTree>
    <p:extLst>
      <p:ext uri="{BB962C8B-B14F-4D97-AF65-F5344CB8AC3E}">
        <p14:creationId xmlns:p14="http://schemas.microsoft.com/office/powerpoint/2010/main" val="6486970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29D1B-4C84-60CB-49EE-2FE3F9D870D3}"/>
            </a:ext>
          </a:extLst>
        </p:cNvPr>
        <p:cNvGrpSpPr/>
        <p:nvPr/>
      </p:nvGrpSpPr>
      <p:grpSpPr>
        <a:xfrm>
          <a:off x="0" y="0"/>
          <a:ext cx="0" cy="0"/>
          <a:chOff x="0" y="0"/>
          <a:chExt cx="0" cy="0"/>
        </a:xfrm>
      </p:grpSpPr>
      <p:sp>
        <p:nvSpPr>
          <p:cNvPr id="2" name="Google Shape;6915;p28">
            <a:extLst>
              <a:ext uri="{FF2B5EF4-FFF2-40B4-BE49-F238E27FC236}">
                <a16:creationId xmlns:a16="http://schemas.microsoft.com/office/drawing/2014/main" id="{78222062-28EB-66F1-6D95-E829282399CE}"/>
              </a:ext>
            </a:extLst>
          </p:cNvPr>
          <p:cNvSpPr/>
          <p:nvPr/>
        </p:nvSpPr>
        <p:spPr>
          <a:xfrm>
            <a:off x="446899" y="2670175"/>
            <a:ext cx="1091987" cy="1091987"/>
          </a:xfrm>
          <a:custGeom>
            <a:avLst/>
            <a:gdLst/>
            <a:ahLst/>
            <a:cxnLst/>
            <a:rect l="l" t="t" r="r" b="b"/>
            <a:pathLst>
              <a:path w="385" h="386" extrusionOk="0">
                <a:moveTo>
                  <a:pt x="285" y="330"/>
                </a:moveTo>
                <a:cubicBezTo>
                  <a:pt x="285" y="332"/>
                  <a:pt x="285" y="338"/>
                  <a:pt x="283" y="339"/>
                </a:cubicBezTo>
                <a:cubicBezTo>
                  <a:pt x="279" y="341"/>
                  <a:pt x="275" y="338"/>
                  <a:pt x="271" y="340"/>
                </a:cubicBezTo>
                <a:cubicBezTo>
                  <a:pt x="269" y="342"/>
                  <a:pt x="268" y="344"/>
                  <a:pt x="266" y="346"/>
                </a:cubicBezTo>
                <a:cubicBezTo>
                  <a:pt x="261" y="352"/>
                  <a:pt x="256" y="357"/>
                  <a:pt x="251" y="363"/>
                </a:cubicBezTo>
                <a:cubicBezTo>
                  <a:pt x="250" y="364"/>
                  <a:pt x="249" y="366"/>
                  <a:pt x="250" y="367"/>
                </a:cubicBezTo>
                <a:cubicBezTo>
                  <a:pt x="250" y="367"/>
                  <a:pt x="250" y="368"/>
                  <a:pt x="250" y="368"/>
                </a:cubicBezTo>
                <a:cubicBezTo>
                  <a:pt x="246" y="369"/>
                  <a:pt x="241" y="363"/>
                  <a:pt x="240" y="359"/>
                </a:cubicBezTo>
                <a:cubicBezTo>
                  <a:pt x="240" y="355"/>
                  <a:pt x="244" y="352"/>
                  <a:pt x="245" y="348"/>
                </a:cubicBezTo>
                <a:cubicBezTo>
                  <a:pt x="249" y="336"/>
                  <a:pt x="255" y="314"/>
                  <a:pt x="253" y="302"/>
                </a:cubicBezTo>
                <a:cubicBezTo>
                  <a:pt x="250" y="284"/>
                  <a:pt x="236" y="294"/>
                  <a:pt x="233" y="273"/>
                </a:cubicBezTo>
                <a:cubicBezTo>
                  <a:pt x="232" y="269"/>
                  <a:pt x="232" y="264"/>
                  <a:pt x="234" y="260"/>
                </a:cubicBezTo>
                <a:cubicBezTo>
                  <a:pt x="235" y="256"/>
                  <a:pt x="240" y="254"/>
                  <a:pt x="242" y="250"/>
                </a:cubicBezTo>
                <a:cubicBezTo>
                  <a:pt x="246" y="241"/>
                  <a:pt x="237" y="229"/>
                  <a:pt x="252" y="228"/>
                </a:cubicBezTo>
                <a:cubicBezTo>
                  <a:pt x="253" y="228"/>
                  <a:pt x="253" y="228"/>
                  <a:pt x="253" y="228"/>
                </a:cubicBezTo>
                <a:cubicBezTo>
                  <a:pt x="254" y="227"/>
                  <a:pt x="254" y="227"/>
                  <a:pt x="254" y="227"/>
                </a:cubicBezTo>
                <a:cubicBezTo>
                  <a:pt x="255" y="227"/>
                  <a:pt x="255" y="227"/>
                  <a:pt x="255" y="227"/>
                </a:cubicBezTo>
                <a:cubicBezTo>
                  <a:pt x="256" y="227"/>
                  <a:pt x="256" y="227"/>
                  <a:pt x="256" y="227"/>
                </a:cubicBezTo>
                <a:cubicBezTo>
                  <a:pt x="258" y="227"/>
                  <a:pt x="258" y="227"/>
                  <a:pt x="258" y="227"/>
                </a:cubicBezTo>
                <a:cubicBezTo>
                  <a:pt x="260" y="226"/>
                  <a:pt x="261" y="226"/>
                  <a:pt x="263" y="226"/>
                </a:cubicBezTo>
                <a:cubicBezTo>
                  <a:pt x="265" y="226"/>
                  <a:pt x="267" y="227"/>
                  <a:pt x="269" y="227"/>
                </a:cubicBezTo>
                <a:cubicBezTo>
                  <a:pt x="274" y="228"/>
                  <a:pt x="279" y="227"/>
                  <a:pt x="284" y="230"/>
                </a:cubicBezTo>
                <a:cubicBezTo>
                  <a:pt x="292" y="235"/>
                  <a:pt x="301" y="240"/>
                  <a:pt x="308" y="247"/>
                </a:cubicBezTo>
                <a:cubicBezTo>
                  <a:pt x="304" y="254"/>
                  <a:pt x="304" y="254"/>
                  <a:pt x="304" y="254"/>
                </a:cubicBezTo>
                <a:cubicBezTo>
                  <a:pt x="304" y="253"/>
                  <a:pt x="305" y="253"/>
                  <a:pt x="307" y="253"/>
                </a:cubicBezTo>
                <a:cubicBezTo>
                  <a:pt x="316" y="254"/>
                  <a:pt x="332" y="255"/>
                  <a:pt x="338" y="265"/>
                </a:cubicBezTo>
                <a:cubicBezTo>
                  <a:pt x="341" y="274"/>
                  <a:pt x="322" y="284"/>
                  <a:pt x="322" y="296"/>
                </a:cubicBezTo>
                <a:cubicBezTo>
                  <a:pt x="322" y="297"/>
                  <a:pt x="324" y="299"/>
                  <a:pt x="322" y="300"/>
                </a:cubicBezTo>
                <a:cubicBezTo>
                  <a:pt x="318" y="303"/>
                  <a:pt x="313" y="303"/>
                  <a:pt x="309" y="306"/>
                </a:cubicBezTo>
                <a:cubicBezTo>
                  <a:pt x="300" y="314"/>
                  <a:pt x="298" y="329"/>
                  <a:pt x="285" y="330"/>
                </a:cubicBezTo>
                <a:close/>
                <a:moveTo>
                  <a:pt x="65" y="81"/>
                </a:moveTo>
                <a:cubicBezTo>
                  <a:pt x="48" y="90"/>
                  <a:pt x="54" y="75"/>
                  <a:pt x="61" y="69"/>
                </a:cubicBezTo>
                <a:cubicBezTo>
                  <a:pt x="60" y="63"/>
                  <a:pt x="60" y="63"/>
                  <a:pt x="60" y="63"/>
                </a:cubicBezTo>
                <a:cubicBezTo>
                  <a:pt x="80" y="46"/>
                  <a:pt x="127" y="31"/>
                  <a:pt x="152" y="34"/>
                </a:cubicBezTo>
                <a:cubicBezTo>
                  <a:pt x="150" y="24"/>
                  <a:pt x="146" y="27"/>
                  <a:pt x="138" y="23"/>
                </a:cubicBezTo>
                <a:cubicBezTo>
                  <a:pt x="149" y="23"/>
                  <a:pt x="161" y="24"/>
                  <a:pt x="171" y="22"/>
                </a:cubicBezTo>
                <a:cubicBezTo>
                  <a:pt x="174" y="22"/>
                  <a:pt x="184" y="40"/>
                  <a:pt x="195" y="38"/>
                </a:cubicBezTo>
                <a:cubicBezTo>
                  <a:pt x="206" y="30"/>
                  <a:pt x="206" y="30"/>
                  <a:pt x="206" y="30"/>
                </a:cubicBezTo>
                <a:cubicBezTo>
                  <a:pt x="214" y="30"/>
                  <a:pt x="221" y="32"/>
                  <a:pt x="229" y="34"/>
                </a:cubicBezTo>
                <a:cubicBezTo>
                  <a:pt x="228" y="45"/>
                  <a:pt x="216" y="46"/>
                  <a:pt x="209" y="56"/>
                </a:cubicBezTo>
                <a:cubicBezTo>
                  <a:pt x="209" y="59"/>
                  <a:pt x="209" y="59"/>
                  <a:pt x="209" y="59"/>
                </a:cubicBezTo>
                <a:cubicBezTo>
                  <a:pt x="230" y="73"/>
                  <a:pt x="230" y="73"/>
                  <a:pt x="230" y="73"/>
                </a:cubicBezTo>
                <a:cubicBezTo>
                  <a:pt x="242" y="68"/>
                  <a:pt x="238" y="84"/>
                  <a:pt x="240" y="86"/>
                </a:cubicBezTo>
                <a:cubicBezTo>
                  <a:pt x="247" y="95"/>
                  <a:pt x="254" y="73"/>
                  <a:pt x="256" y="68"/>
                </a:cubicBezTo>
                <a:cubicBezTo>
                  <a:pt x="247" y="54"/>
                  <a:pt x="247" y="54"/>
                  <a:pt x="247" y="54"/>
                </a:cubicBezTo>
                <a:cubicBezTo>
                  <a:pt x="263" y="58"/>
                  <a:pt x="263" y="58"/>
                  <a:pt x="263" y="58"/>
                </a:cubicBezTo>
                <a:cubicBezTo>
                  <a:pt x="274" y="69"/>
                  <a:pt x="274" y="69"/>
                  <a:pt x="274" y="69"/>
                </a:cubicBezTo>
                <a:cubicBezTo>
                  <a:pt x="278" y="70"/>
                  <a:pt x="283" y="69"/>
                  <a:pt x="286" y="68"/>
                </a:cubicBezTo>
                <a:cubicBezTo>
                  <a:pt x="289" y="75"/>
                  <a:pt x="296" y="82"/>
                  <a:pt x="303" y="86"/>
                </a:cubicBezTo>
                <a:cubicBezTo>
                  <a:pt x="305" y="101"/>
                  <a:pt x="324" y="111"/>
                  <a:pt x="301" y="106"/>
                </a:cubicBezTo>
                <a:cubicBezTo>
                  <a:pt x="301" y="97"/>
                  <a:pt x="301" y="97"/>
                  <a:pt x="301" y="97"/>
                </a:cubicBezTo>
                <a:cubicBezTo>
                  <a:pt x="282" y="97"/>
                  <a:pt x="282" y="97"/>
                  <a:pt x="282" y="97"/>
                </a:cubicBezTo>
                <a:cubicBezTo>
                  <a:pt x="288" y="98"/>
                  <a:pt x="291" y="116"/>
                  <a:pt x="294" y="121"/>
                </a:cubicBezTo>
                <a:cubicBezTo>
                  <a:pt x="277" y="121"/>
                  <a:pt x="277" y="121"/>
                  <a:pt x="277" y="121"/>
                </a:cubicBezTo>
                <a:cubicBezTo>
                  <a:pt x="278" y="131"/>
                  <a:pt x="258" y="131"/>
                  <a:pt x="256" y="140"/>
                </a:cubicBezTo>
                <a:cubicBezTo>
                  <a:pt x="256" y="151"/>
                  <a:pt x="250" y="145"/>
                  <a:pt x="243" y="152"/>
                </a:cubicBezTo>
                <a:cubicBezTo>
                  <a:pt x="247" y="169"/>
                  <a:pt x="247" y="169"/>
                  <a:pt x="247" y="169"/>
                </a:cubicBezTo>
                <a:cubicBezTo>
                  <a:pt x="214" y="154"/>
                  <a:pt x="214" y="154"/>
                  <a:pt x="214" y="154"/>
                </a:cubicBezTo>
                <a:cubicBezTo>
                  <a:pt x="192" y="160"/>
                  <a:pt x="194" y="173"/>
                  <a:pt x="204" y="189"/>
                </a:cubicBezTo>
                <a:cubicBezTo>
                  <a:pt x="212" y="185"/>
                  <a:pt x="212" y="185"/>
                  <a:pt x="212" y="185"/>
                </a:cubicBezTo>
                <a:cubicBezTo>
                  <a:pt x="211" y="184"/>
                  <a:pt x="216" y="180"/>
                  <a:pt x="217" y="184"/>
                </a:cubicBezTo>
                <a:cubicBezTo>
                  <a:pt x="217" y="198"/>
                  <a:pt x="217" y="198"/>
                  <a:pt x="217" y="198"/>
                </a:cubicBezTo>
                <a:cubicBezTo>
                  <a:pt x="241" y="203"/>
                  <a:pt x="241" y="203"/>
                  <a:pt x="241" y="203"/>
                </a:cubicBezTo>
                <a:cubicBezTo>
                  <a:pt x="241" y="217"/>
                  <a:pt x="241" y="217"/>
                  <a:pt x="241" y="217"/>
                </a:cubicBezTo>
                <a:cubicBezTo>
                  <a:pt x="254" y="222"/>
                  <a:pt x="254" y="222"/>
                  <a:pt x="254" y="222"/>
                </a:cubicBezTo>
                <a:cubicBezTo>
                  <a:pt x="236" y="219"/>
                  <a:pt x="236" y="219"/>
                  <a:pt x="236" y="219"/>
                </a:cubicBezTo>
                <a:cubicBezTo>
                  <a:pt x="228" y="196"/>
                  <a:pt x="170" y="200"/>
                  <a:pt x="174" y="180"/>
                </a:cubicBezTo>
                <a:cubicBezTo>
                  <a:pt x="170" y="176"/>
                  <a:pt x="147" y="149"/>
                  <a:pt x="143" y="152"/>
                </a:cubicBezTo>
                <a:cubicBezTo>
                  <a:pt x="101" y="129"/>
                  <a:pt x="148" y="91"/>
                  <a:pt x="101" y="73"/>
                </a:cubicBezTo>
                <a:cubicBezTo>
                  <a:pt x="68" y="73"/>
                  <a:pt x="68" y="73"/>
                  <a:pt x="68" y="73"/>
                </a:cubicBezTo>
                <a:cubicBezTo>
                  <a:pt x="67" y="76"/>
                  <a:pt x="67" y="76"/>
                  <a:pt x="67" y="76"/>
                </a:cubicBezTo>
                <a:cubicBezTo>
                  <a:pt x="65" y="81"/>
                  <a:pt x="65" y="81"/>
                  <a:pt x="65" y="81"/>
                </a:cubicBezTo>
                <a:close/>
                <a:moveTo>
                  <a:pt x="0" y="193"/>
                </a:moveTo>
                <a:cubicBezTo>
                  <a:pt x="0" y="300"/>
                  <a:pt x="86" y="386"/>
                  <a:pt x="193" y="386"/>
                </a:cubicBezTo>
                <a:cubicBezTo>
                  <a:pt x="299" y="386"/>
                  <a:pt x="385" y="300"/>
                  <a:pt x="385" y="193"/>
                </a:cubicBezTo>
                <a:cubicBezTo>
                  <a:pt x="385" y="87"/>
                  <a:pt x="299" y="0"/>
                  <a:pt x="193" y="0"/>
                </a:cubicBezTo>
                <a:cubicBezTo>
                  <a:pt x="86" y="0"/>
                  <a:pt x="0" y="87"/>
                  <a:pt x="0" y="193"/>
                </a:cubicBezTo>
                <a:close/>
              </a:path>
            </a:pathLst>
          </a:custGeom>
          <a:solidFill>
            <a:schemeClr val="tx1">
              <a:lumMod val="65000"/>
              <a:lumOff val="35000"/>
            </a:schemeClr>
          </a:solidFill>
          <a:ln>
            <a:noFill/>
          </a:ln>
        </p:spPr>
        <p:txBody>
          <a:bodyPr spcFirstLastPara="1" wrap="square" lIns="243752" tIns="121843" rIns="243752" bIns="121843" anchor="t" anchorCtr="0">
            <a:noAutofit/>
          </a:bodyPr>
          <a:lstStyle/>
          <a:p>
            <a:endParaRPr sz="3600">
              <a:solidFill>
                <a:schemeClr val="tx1">
                  <a:lumMod val="75000"/>
                  <a:lumOff val="25000"/>
                </a:schemeClr>
              </a:solidFill>
              <a:latin typeface="Anjoman Regular" panose="00000500000000000000" pitchFamily="2" charset="-78"/>
              <a:ea typeface="Calibri"/>
              <a:cs typeface="Anjoman Regular" panose="00000500000000000000" pitchFamily="2" charset="-78"/>
              <a:sym typeface="Calibri"/>
            </a:endParaRPr>
          </a:p>
        </p:txBody>
      </p:sp>
      <p:sp>
        <p:nvSpPr>
          <p:cNvPr id="3" name="TextBox 2">
            <a:extLst>
              <a:ext uri="{FF2B5EF4-FFF2-40B4-BE49-F238E27FC236}">
                <a16:creationId xmlns:a16="http://schemas.microsoft.com/office/drawing/2014/main" id="{9BC3112B-6396-F2D8-8336-9D890063592F}"/>
              </a:ext>
            </a:extLst>
          </p:cNvPr>
          <p:cNvSpPr txBox="1"/>
          <p:nvPr/>
        </p:nvSpPr>
        <p:spPr>
          <a:xfrm>
            <a:off x="2002186" y="2462115"/>
            <a:ext cx="6853718" cy="1369606"/>
          </a:xfrm>
          <a:prstGeom prst="rect">
            <a:avLst/>
          </a:prstGeom>
          <a:noFill/>
        </p:spPr>
        <p:txBody>
          <a:bodyPr wrap="square" rtlCol="0">
            <a:spAutoFit/>
          </a:bodyPr>
          <a:lstStyle/>
          <a:p>
            <a:pPr algn="l"/>
            <a:r>
              <a:rPr lang="en-US" sz="3200" dirty="0">
                <a:solidFill>
                  <a:schemeClr val="tx1">
                    <a:lumMod val="75000"/>
                    <a:lumOff val="25000"/>
                  </a:schemeClr>
                </a:solidFill>
                <a:latin typeface="Anjoman Regular" panose="00000500000000000000" pitchFamily="2" charset="-78"/>
                <a:cs typeface="Anjoman Regular" panose="00000500000000000000" pitchFamily="2" charset="-78"/>
              </a:rPr>
              <a:t>www</a:t>
            </a:r>
            <a:r>
              <a:rPr lang="en-US" sz="4000" dirty="0">
                <a:solidFill>
                  <a:schemeClr val="tx1">
                    <a:lumMod val="75000"/>
                    <a:lumOff val="25000"/>
                  </a:schemeClr>
                </a:solidFill>
                <a:latin typeface="Anjoman Regular" panose="00000500000000000000" pitchFamily="2" charset="-78"/>
                <a:cs typeface="Anjoman Regular" panose="00000500000000000000" pitchFamily="2" charset="-78"/>
              </a:rPr>
              <a:t>.</a:t>
            </a:r>
            <a:r>
              <a:rPr lang="en-US" sz="7200" dirty="0">
                <a:solidFill>
                  <a:schemeClr val="tx1">
                    <a:lumMod val="75000"/>
                    <a:lumOff val="25000"/>
                  </a:schemeClr>
                </a:solidFill>
                <a:latin typeface="Anjoman Regular" panose="00000500000000000000" pitchFamily="2" charset="-78"/>
                <a:cs typeface="Anjoman Regular" panose="00000500000000000000" pitchFamily="2" charset="-78"/>
              </a:rPr>
              <a:t>takL.ink/Life</a:t>
            </a:r>
            <a:endParaRPr lang="fa-IR" sz="7200" dirty="0">
              <a:solidFill>
                <a:schemeClr val="tx1">
                  <a:lumMod val="75000"/>
                  <a:lumOff val="25000"/>
                </a:schemeClr>
              </a:solidFill>
              <a:latin typeface="Anjoman Regular" panose="00000500000000000000" pitchFamily="2" charset="-78"/>
              <a:cs typeface="Anjoman Regular" panose="00000500000000000000" pitchFamily="2" charset="-78"/>
            </a:endParaRPr>
          </a:p>
          <a:p>
            <a:pPr algn="ctr" rtl="1"/>
            <a:endParaRPr lang="fa-IR" sz="1050" dirty="0">
              <a:solidFill>
                <a:schemeClr val="tx1">
                  <a:lumMod val="75000"/>
                  <a:lumOff val="25000"/>
                </a:schemeClr>
              </a:solidFill>
              <a:latin typeface="Anjoman Regular" panose="00000500000000000000" pitchFamily="2" charset="-78"/>
              <a:cs typeface="Anjoman Regular" panose="00000500000000000000" pitchFamily="2" charset="-78"/>
            </a:endParaRPr>
          </a:p>
        </p:txBody>
      </p:sp>
      <p:sp>
        <p:nvSpPr>
          <p:cNvPr id="4" name="TextBox 3">
            <a:extLst>
              <a:ext uri="{FF2B5EF4-FFF2-40B4-BE49-F238E27FC236}">
                <a16:creationId xmlns:a16="http://schemas.microsoft.com/office/drawing/2014/main" id="{BA230A61-E7BA-5DB1-2D61-A5584FAAF1CA}"/>
              </a:ext>
            </a:extLst>
          </p:cNvPr>
          <p:cNvSpPr txBox="1"/>
          <p:nvPr/>
        </p:nvSpPr>
        <p:spPr>
          <a:xfrm>
            <a:off x="330985" y="3900008"/>
            <a:ext cx="8166902" cy="1208023"/>
          </a:xfrm>
          <a:prstGeom prst="rect">
            <a:avLst/>
          </a:prstGeom>
          <a:noFill/>
        </p:spPr>
        <p:txBody>
          <a:bodyPr wrap="square" rtlCol="0">
            <a:spAutoFit/>
          </a:bodyPr>
          <a:lstStyle/>
          <a:p>
            <a:pPr algn="ctr" rtl="1"/>
            <a:endParaRPr lang="fa-IR" sz="1050" dirty="0">
              <a:solidFill>
                <a:schemeClr val="tx1">
                  <a:lumMod val="75000"/>
                  <a:lumOff val="25000"/>
                </a:schemeClr>
              </a:solidFill>
              <a:latin typeface="Anjoman Regular" panose="00000500000000000000" pitchFamily="2" charset="-78"/>
              <a:cs typeface="Anjoman Regular" panose="00000500000000000000" pitchFamily="2" charset="-78"/>
            </a:endParaRPr>
          </a:p>
          <a:p>
            <a:pPr algn="ctr" rtl="1"/>
            <a:r>
              <a:rPr lang="fa-IR" sz="1800" dirty="0">
                <a:solidFill>
                  <a:schemeClr val="tx1">
                    <a:lumMod val="75000"/>
                    <a:lumOff val="25000"/>
                  </a:schemeClr>
                </a:solidFill>
                <a:latin typeface="Anjoman Regular" panose="00000500000000000000" pitchFamily="2" charset="-78"/>
                <a:cs typeface="Anjoman Regular" panose="00000500000000000000" pitchFamily="2" charset="-78"/>
              </a:rPr>
              <a:t>کانال نجات زندگی ایتا: </a:t>
            </a:r>
            <a:r>
              <a:rPr lang="en-US" sz="1800" dirty="0">
                <a:solidFill>
                  <a:schemeClr val="tx1">
                    <a:lumMod val="75000"/>
                    <a:lumOff val="25000"/>
                  </a:schemeClr>
                </a:solidFill>
                <a:latin typeface="Anjoman Regular" panose="00000500000000000000" pitchFamily="2" charset="-78"/>
                <a:cs typeface="Anjoman Regular" panose="00000500000000000000" pitchFamily="2" charset="-78"/>
              </a:rPr>
              <a:t>@nejatezendegi</a:t>
            </a:r>
            <a:r>
              <a:rPr lang="fa-IR" sz="1800" dirty="0">
                <a:solidFill>
                  <a:schemeClr val="tx1">
                    <a:lumMod val="75000"/>
                    <a:lumOff val="25000"/>
                  </a:schemeClr>
                </a:solidFill>
                <a:latin typeface="Anjoman Regular" panose="00000500000000000000" pitchFamily="2" charset="-78"/>
                <a:cs typeface="Anjoman Regular" panose="00000500000000000000" pitchFamily="2" charset="-78"/>
              </a:rPr>
              <a:t> (آخرین تحولات، در این کانال می آید)</a:t>
            </a:r>
            <a:endParaRPr lang="fa-IR" sz="500" dirty="0">
              <a:solidFill>
                <a:schemeClr val="tx1">
                  <a:lumMod val="75000"/>
                  <a:lumOff val="25000"/>
                </a:schemeClr>
              </a:solidFill>
              <a:latin typeface="Anjoman Regular" panose="00000500000000000000" pitchFamily="2" charset="-78"/>
              <a:cs typeface="Anjoman Regular" panose="00000500000000000000" pitchFamily="2" charset="-78"/>
            </a:endParaRPr>
          </a:p>
          <a:p>
            <a:pPr algn="ctr" rtl="1"/>
            <a:endParaRPr lang="fa-IR" sz="1200" dirty="0">
              <a:solidFill>
                <a:schemeClr val="tx1">
                  <a:lumMod val="75000"/>
                  <a:lumOff val="25000"/>
                </a:schemeClr>
              </a:solidFill>
              <a:latin typeface="Anjoman Regular" panose="00000500000000000000" pitchFamily="2" charset="-78"/>
              <a:cs typeface="Anjoman Regular" panose="00000500000000000000" pitchFamily="2" charset="-78"/>
            </a:endParaRPr>
          </a:p>
          <a:p>
            <a:pPr algn="ctr" rtl="1"/>
            <a:r>
              <a:rPr lang="fa-IR" sz="1800" dirty="0">
                <a:solidFill>
                  <a:schemeClr val="tx1">
                    <a:lumMod val="75000"/>
                    <a:lumOff val="25000"/>
                  </a:schemeClr>
                </a:solidFill>
                <a:latin typeface="Anjoman Regular" panose="00000500000000000000" pitchFamily="2" charset="-78"/>
                <a:cs typeface="Anjoman Regular" panose="00000500000000000000" pitchFamily="2" charset="-78"/>
              </a:rPr>
              <a:t>رسول مزروعی: 09102043013</a:t>
            </a:r>
          </a:p>
          <a:p>
            <a:pPr algn="ctr" rtl="1"/>
            <a:endParaRPr lang="fa-IR" sz="1200" dirty="0">
              <a:solidFill>
                <a:schemeClr val="tx1">
                  <a:lumMod val="75000"/>
                  <a:lumOff val="25000"/>
                </a:schemeClr>
              </a:solidFill>
              <a:latin typeface="Anjoman Regular" panose="00000500000000000000" pitchFamily="2" charset="-78"/>
              <a:cs typeface="Anjoman Regular" panose="00000500000000000000" pitchFamily="2" charset="-78"/>
            </a:endParaRPr>
          </a:p>
        </p:txBody>
      </p:sp>
      <p:sp>
        <p:nvSpPr>
          <p:cNvPr id="5" name="TextBox 4">
            <a:extLst>
              <a:ext uri="{FF2B5EF4-FFF2-40B4-BE49-F238E27FC236}">
                <a16:creationId xmlns:a16="http://schemas.microsoft.com/office/drawing/2014/main" id="{A4BA7932-46FD-9CA2-5470-527B5834C8BA}"/>
              </a:ext>
            </a:extLst>
          </p:cNvPr>
          <p:cNvSpPr txBox="1"/>
          <p:nvPr/>
        </p:nvSpPr>
        <p:spPr>
          <a:xfrm>
            <a:off x="437280" y="1802232"/>
            <a:ext cx="8166902" cy="400110"/>
          </a:xfrm>
          <a:prstGeom prst="rect">
            <a:avLst/>
          </a:prstGeom>
          <a:noFill/>
        </p:spPr>
        <p:txBody>
          <a:bodyPr wrap="square" rtlCol="0">
            <a:spAutoFit/>
          </a:bodyPr>
          <a:lstStyle/>
          <a:p>
            <a:pPr algn="ctr" rtl="1"/>
            <a:r>
              <a:rPr lang="fa-IR" sz="2000" dirty="0">
                <a:solidFill>
                  <a:schemeClr val="tx1">
                    <a:lumMod val="75000"/>
                    <a:lumOff val="25000"/>
                  </a:schemeClr>
                </a:solidFill>
                <a:latin typeface="Anjoman Regular" panose="00000500000000000000" pitchFamily="2" charset="-78"/>
                <a:cs typeface="Anjoman Regular" panose="00000500000000000000" pitchFamily="2" charset="-78"/>
              </a:rPr>
              <a:t>لینک محتواهای اندیشکده حریم حیات جنین و شبکه مردمی نجات زندگی</a:t>
            </a:r>
            <a:endParaRPr lang="fa-IR" sz="2800" dirty="0">
              <a:solidFill>
                <a:schemeClr val="tx1">
                  <a:lumMod val="75000"/>
                  <a:lumOff val="25000"/>
                </a:schemeClr>
              </a:solidFill>
              <a:latin typeface="Anjoman Regular" panose="00000500000000000000" pitchFamily="2" charset="-78"/>
              <a:cs typeface="Anjoman Regular" panose="00000500000000000000" pitchFamily="2" charset="-78"/>
            </a:endParaRPr>
          </a:p>
        </p:txBody>
      </p:sp>
    </p:spTree>
    <p:extLst>
      <p:ext uri="{BB962C8B-B14F-4D97-AF65-F5344CB8AC3E}">
        <p14:creationId xmlns:p14="http://schemas.microsoft.com/office/powerpoint/2010/main" val="2501385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1500"/>
                                        <p:tgtEl>
                                          <p:spTgt spid="3"/>
                                        </p:tgtEl>
                                      </p:cBhvr>
                                    </p:animEffect>
                                  </p:childTnLst>
                                </p:cTn>
                              </p:par>
                            </p:childTnLst>
                          </p:cTn>
                        </p:par>
                        <p:par>
                          <p:cTn id="8" fill="hold">
                            <p:stCondLst>
                              <p:cond delay="1500"/>
                            </p:stCondLst>
                            <p:childTnLst>
                              <p:par>
                                <p:cTn id="9" presetID="14"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1500"/>
                                        <p:tgtEl>
                                          <p:spTgt spid="4"/>
                                        </p:tgtEl>
                                      </p:cBhvr>
                                    </p:animEffect>
                                  </p:childTnLst>
                                </p:cTn>
                              </p:par>
                            </p:childTnLst>
                          </p:cTn>
                        </p:par>
                        <p:par>
                          <p:cTn id="12" fill="hold">
                            <p:stCondLst>
                              <p:cond delay="3000"/>
                            </p:stCondLst>
                            <p:childTnLst>
                              <p:par>
                                <p:cTn id="13" presetID="14" presetClass="entr" presetSubtype="1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7E05F-AB50-985D-C103-25FFBA029A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4117BF-1CD7-0EDC-B5F2-51BA06D569B6}"/>
              </a:ext>
            </a:extLst>
          </p:cNvPr>
          <p:cNvSpPr txBox="1">
            <a:spLocks/>
          </p:cNvSpPr>
          <p:nvPr/>
        </p:nvSpPr>
        <p:spPr>
          <a:xfrm>
            <a:off x="1716087" y="1472851"/>
            <a:ext cx="5756739" cy="623023"/>
          </a:xfrm>
          <a:prstGeom prst="rect">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rtl="1">
              <a:lnSpc>
                <a:spcPct val="100000"/>
              </a:lnSpc>
            </a:pPr>
            <a:r>
              <a:rPr lang="fa-IR" sz="2000" dirty="0">
                <a:latin typeface="Anjoman Regular" panose="00000500000000000000" pitchFamily="2" charset="-78"/>
                <a:cs typeface="Anjoman Regular" panose="00000500000000000000" pitchFamily="2" charset="-78"/>
              </a:rPr>
              <a:t>اهمیت جان انسان در قرآن کریم</a:t>
            </a:r>
            <a:endParaRPr lang="en-US" sz="2000" dirty="0">
              <a:latin typeface="Anjoman Regular" panose="00000500000000000000" pitchFamily="2" charset="-78"/>
              <a:cs typeface="Anjoman Regular" panose="00000500000000000000" pitchFamily="2" charset="-78"/>
            </a:endParaRPr>
          </a:p>
        </p:txBody>
      </p:sp>
      <p:sp>
        <p:nvSpPr>
          <p:cNvPr id="4" name="من قتل نفسا">
            <a:extLst>
              <a:ext uri="{FF2B5EF4-FFF2-40B4-BE49-F238E27FC236}">
                <a16:creationId xmlns:a16="http://schemas.microsoft.com/office/drawing/2014/main" id="{D882E06E-53CE-77C4-8360-5442CF9F835B}"/>
              </a:ext>
            </a:extLst>
          </p:cNvPr>
          <p:cNvSpPr txBox="1">
            <a:spLocks/>
          </p:cNvSpPr>
          <p:nvPr/>
        </p:nvSpPr>
        <p:spPr>
          <a:xfrm>
            <a:off x="732272" y="2517775"/>
            <a:ext cx="7606429" cy="2000145"/>
          </a:xfrm>
          <a:prstGeom prst="rect">
            <a:avLst/>
          </a:prstGeom>
          <a:solidFill>
            <a:schemeClr val="accent1">
              <a:lumMod val="75000"/>
            </a:schemeClr>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lnSpc>
                <a:spcPct val="150000"/>
              </a:lnSpc>
              <a:buNone/>
            </a:pPr>
            <a:r>
              <a:rPr lang="ar-SA" sz="2000" b="1" dirty="0">
                <a:solidFill>
                  <a:schemeClr val="bg1"/>
                </a:solidFill>
                <a:latin typeface="Anjoman Regular" panose="00000500000000000000" pitchFamily="2" charset="-78"/>
                <a:cs typeface="Anjoman Regular" panose="00000500000000000000" pitchFamily="2" charset="-78"/>
              </a:rPr>
              <a:t>مَنْ </a:t>
            </a:r>
            <a:r>
              <a:rPr lang="ar-SA" sz="2000" b="1" dirty="0">
                <a:solidFill>
                  <a:srgbClr val="FFFF00"/>
                </a:solidFill>
                <a:latin typeface="Anjoman Regular" panose="00000500000000000000" pitchFamily="2" charset="-78"/>
                <a:cs typeface="Anjoman Regular" panose="00000500000000000000" pitchFamily="2" charset="-78"/>
              </a:rPr>
              <a:t>قَتَلَ</a:t>
            </a:r>
            <a:r>
              <a:rPr lang="ar-SA" sz="2000" b="1" dirty="0">
                <a:solidFill>
                  <a:schemeClr val="bg1"/>
                </a:solidFill>
                <a:latin typeface="Anjoman Regular" panose="00000500000000000000" pitchFamily="2" charset="-78"/>
                <a:cs typeface="Anjoman Regular" panose="00000500000000000000" pitchFamily="2" charset="-78"/>
              </a:rPr>
              <a:t> نَفْسَا بِغَیرِ نَفْسٍ أو</a:t>
            </a:r>
            <a:r>
              <a:rPr lang="fa-IR" sz="2000" b="1" dirty="0">
                <a:solidFill>
                  <a:schemeClr val="bg1"/>
                </a:solidFill>
                <a:latin typeface="Anjoman Regular" panose="00000500000000000000" pitchFamily="2" charset="-78"/>
                <a:cs typeface="Anjoman Regular" panose="00000500000000000000" pitchFamily="2" charset="-78"/>
              </a:rPr>
              <a:t> </a:t>
            </a:r>
            <a:r>
              <a:rPr lang="ar-SA" sz="2000" b="1" dirty="0">
                <a:solidFill>
                  <a:schemeClr val="bg1"/>
                </a:solidFill>
                <a:latin typeface="Anjoman Regular" panose="00000500000000000000" pitchFamily="2" charset="-78"/>
                <a:cs typeface="Anjoman Regular" panose="00000500000000000000" pitchFamily="2" charset="-78"/>
              </a:rPr>
              <a:t>فَسادٍ فِی الأَرضِ فَکانَّما </a:t>
            </a:r>
            <a:r>
              <a:rPr lang="ar-SA" sz="2000" b="1" dirty="0">
                <a:solidFill>
                  <a:srgbClr val="FFFF00"/>
                </a:solidFill>
                <a:latin typeface="Anjoman Regular" panose="00000500000000000000" pitchFamily="2" charset="-78"/>
                <a:cs typeface="Anjoman Regular" panose="00000500000000000000" pitchFamily="2" charset="-78"/>
              </a:rPr>
              <a:t>قَتَلَ النَّاسَ جمیعاً</a:t>
            </a:r>
            <a:endParaRPr lang="fa-IR" sz="2000" b="1" dirty="0">
              <a:solidFill>
                <a:srgbClr val="FFFF00"/>
              </a:solidFill>
              <a:latin typeface="Anjoman Regular" panose="00000500000000000000" pitchFamily="2" charset="-78"/>
              <a:cs typeface="Anjoman Regular" panose="00000500000000000000" pitchFamily="2" charset="-78"/>
            </a:endParaRPr>
          </a:p>
          <a:p>
            <a:pPr marL="0" indent="0" algn="ctr" rtl="1">
              <a:lnSpc>
                <a:spcPct val="150000"/>
              </a:lnSpc>
              <a:buNone/>
            </a:pPr>
            <a:r>
              <a:rPr lang="ar-SA" sz="2000" b="1" dirty="0">
                <a:solidFill>
                  <a:schemeClr val="bg1"/>
                </a:solidFill>
                <a:latin typeface="Anjoman Regular" panose="00000500000000000000" pitchFamily="2" charset="-78"/>
                <a:cs typeface="Anjoman Regular" panose="00000500000000000000" pitchFamily="2" charset="-78"/>
              </a:rPr>
              <a:t> وَ مَنْ أَحْیاها فَکأَنَّما </a:t>
            </a:r>
            <a:r>
              <a:rPr lang="ar-SA" sz="2000" b="1" dirty="0">
                <a:solidFill>
                  <a:srgbClr val="FFFF00"/>
                </a:solidFill>
                <a:latin typeface="Anjoman Regular" panose="00000500000000000000" pitchFamily="2" charset="-78"/>
                <a:cs typeface="Anjoman Regular" panose="00000500000000000000" pitchFamily="2" charset="-78"/>
              </a:rPr>
              <a:t>اَحیا النَّاسَ جمیعاً</a:t>
            </a:r>
            <a:r>
              <a:rPr lang="fa-IR" sz="2000" b="1" dirty="0">
                <a:solidFill>
                  <a:srgbClr val="FFFF00"/>
                </a:solidFill>
                <a:latin typeface="Anjoman Regular" panose="00000500000000000000" pitchFamily="2" charset="-78"/>
                <a:cs typeface="Anjoman Regular" panose="00000500000000000000" pitchFamily="2" charset="-78"/>
              </a:rPr>
              <a:t> (المائده /22)</a:t>
            </a:r>
          </a:p>
          <a:p>
            <a:pPr marL="0" indent="0" algn="ctr" rtl="1">
              <a:lnSpc>
                <a:spcPct val="150000"/>
              </a:lnSpc>
              <a:buNone/>
            </a:pPr>
            <a:r>
              <a:rPr lang="fa-IR" sz="2000" b="1" dirty="0">
                <a:solidFill>
                  <a:schemeClr val="accent3"/>
                </a:solidFill>
                <a:latin typeface="Anjoman Regular" panose="00000500000000000000" pitchFamily="2" charset="-78"/>
                <a:cs typeface="Anjoman Regular" panose="00000500000000000000" pitchFamily="2" charset="-78"/>
              </a:rPr>
              <a:t>مخلوق: بنی آدم اعضای یک پیکرند      که در آفرینش ز یک گوهرند</a:t>
            </a:r>
            <a:endParaRPr lang="ar-SA" sz="2000" b="1" dirty="0">
              <a:solidFill>
                <a:schemeClr val="accent3"/>
              </a:solidFill>
              <a:latin typeface="Anjoman Regular" panose="00000500000000000000" pitchFamily="2" charset="-78"/>
              <a:cs typeface="Anjoman Regular" panose="00000500000000000000" pitchFamily="2" charset="-78"/>
            </a:endParaRPr>
          </a:p>
        </p:txBody>
      </p:sp>
      <p:sp>
        <p:nvSpPr>
          <p:cNvPr id="3" name="من قتل نفسا">
            <a:extLst>
              <a:ext uri="{FF2B5EF4-FFF2-40B4-BE49-F238E27FC236}">
                <a16:creationId xmlns:a16="http://schemas.microsoft.com/office/drawing/2014/main" id="{97F4AB05-11AB-FFD9-A6D9-A61D3638D0D4}"/>
              </a:ext>
            </a:extLst>
          </p:cNvPr>
          <p:cNvSpPr txBox="1">
            <a:spLocks/>
          </p:cNvSpPr>
          <p:nvPr/>
        </p:nvSpPr>
        <p:spPr>
          <a:xfrm>
            <a:off x="496885" y="4803775"/>
            <a:ext cx="8077202" cy="914400"/>
          </a:xfrm>
          <a:prstGeom prst="rect">
            <a:avLst/>
          </a:prstGeom>
          <a:solidFill>
            <a:schemeClr val="accent1">
              <a:lumMod val="75000"/>
            </a:schemeClr>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lnSpc>
                <a:spcPct val="100000"/>
              </a:lnSpc>
              <a:buNone/>
            </a:pPr>
            <a:r>
              <a:rPr lang="ar-SA" sz="2000" b="1" dirty="0">
                <a:solidFill>
                  <a:schemeClr val="bg1"/>
                </a:solidFill>
                <a:latin typeface="Anjoman Regular" panose="00000500000000000000" pitchFamily="2" charset="-78"/>
                <a:cs typeface="Anjoman Regular" panose="00000500000000000000" pitchFamily="2" charset="-78"/>
              </a:rPr>
              <a:t>مِنَ ٱلنَّاسِ مَن يَشرِی نَفسَهُ ٱبتِغَاءَ مَرضَاتِ ٱللَّهِ وَ ٱللَّهُ رَءُوفُ بِ</a:t>
            </a:r>
            <a:r>
              <a:rPr lang="fa-IR" sz="2000" b="1" dirty="0">
                <a:solidFill>
                  <a:schemeClr val="bg1"/>
                </a:solidFill>
                <a:latin typeface="Anjoman Regular" panose="00000500000000000000" pitchFamily="2" charset="-78"/>
                <a:cs typeface="Anjoman Regular" panose="00000500000000000000" pitchFamily="2" charset="-78"/>
              </a:rPr>
              <a:t>ا</a:t>
            </a:r>
            <a:r>
              <a:rPr lang="ar-SA" sz="2000" b="1" dirty="0">
                <a:solidFill>
                  <a:schemeClr val="bg1"/>
                </a:solidFill>
                <a:latin typeface="Anjoman Regular" panose="00000500000000000000" pitchFamily="2" charset="-78"/>
                <a:cs typeface="Anjoman Regular" panose="00000500000000000000" pitchFamily="2" charset="-78"/>
              </a:rPr>
              <a:t>لعِبَادِ ﴿البقره٢٠٧﴾</a:t>
            </a:r>
            <a:endParaRPr lang="ar-SA" sz="2000" b="1" dirty="0">
              <a:solidFill>
                <a:schemeClr val="accent3"/>
              </a:solidFill>
              <a:latin typeface="Anjoman Regular" panose="00000500000000000000" pitchFamily="2" charset="-78"/>
              <a:cs typeface="Anjoman Regular" panose="00000500000000000000" pitchFamily="2" charset="-78"/>
            </a:endParaRPr>
          </a:p>
        </p:txBody>
      </p:sp>
    </p:spTree>
    <p:extLst>
      <p:ext uri="{BB962C8B-B14F-4D97-AF65-F5344CB8AC3E}">
        <p14:creationId xmlns:p14="http://schemas.microsoft.com/office/powerpoint/2010/main" val="4185886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B170E8-9106-0B5D-F4A8-BF524C0B7618}"/>
            </a:ext>
          </a:extLst>
        </p:cNvPr>
        <p:cNvGrpSpPr/>
        <p:nvPr/>
      </p:nvGrpSpPr>
      <p:grpSpPr>
        <a:xfrm>
          <a:off x="0" y="0"/>
          <a:ext cx="0" cy="0"/>
          <a:chOff x="0" y="0"/>
          <a:chExt cx="0" cy="0"/>
        </a:xfrm>
      </p:grpSpPr>
      <p:sp>
        <p:nvSpPr>
          <p:cNvPr id="4" name="من قتل نفسا">
            <a:extLst>
              <a:ext uri="{FF2B5EF4-FFF2-40B4-BE49-F238E27FC236}">
                <a16:creationId xmlns:a16="http://schemas.microsoft.com/office/drawing/2014/main" id="{F7B69C91-EBF1-E5D1-7A92-A04C10498747}"/>
              </a:ext>
            </a:extLst>
          </p:cNvPr>
          <p:cNvSpPr txBox="1">
            <a:spLocks/>
          </p:cNvSpPr>
          <p:nvPr/>
        </p:nvSpPr>
        <p:spPr>
          <a:xfrm>
            <a:off x="954087" y="3009526"/>
            <a:ext cx="7162800" cy="838200"/>
          </a:xfrm>
          <a:prstGeom prst="rect">
            <a:avLst/>
          </a:prstGeom>
          <a:solidFill>
            <a:schemeClr val="accent1">
              <a:lumMod val="75000"/>
            </a:schemeClr>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lnSpc>
                <a:spcPct val="100000"/>
              </a:lnSpc>
              <a:buNone/>
            </a:pPr>
            <a:r>
              <a:rPr lang="ar-SA" sz="3200" b="1" dirty="0">
                <a:solidFill>
                  <a:schemeClr val="bg1"/>
                </a:solidFill>
                <a:latin typeface="Ahang Black" panose="00000A00000000000000" pitchFamily="50" charset="-78"/>
                <a:cs typeface="Ahang Black" panose="00000A00000000000000" pitchFamily="50" charset="-78"/>
              </a:rPr>
              <a:t>نسبت </a:t>
            </a:r>
            <a:r>
              <a:rPr lang="fa-IR" sz="3200" b="1" dirty="0">
                <a:solidFill>
                  <a:schemeClr val="bg1"/>
                </a:solidFill>
                <a:latin typeface="Ahang Black" panose="00000A00000000000000" pitchFamily="50" charset="-78"/>
                <a:cs typeface="Ahang Black" panose="00000A00000000000000" pitchFamily="50" charset="-78"/>
              </a:rPr>
              <a:t>جنین پس از ولوج روح کامل</a:t>
            </a:r>
            <a:r>
              <a:rPr lang="ar-SA" sz="3200" b="1" dirty="0">
                <a:solidFill>
                  <a:schemeClr val="bg1"/>
                </a:solidFill>
                <a:latin typeface="Ahang Black" panose="00000A00000000000000" pitchFamily="50" charset="-78"/>
                <a:cs typeface="Ahang Black" panose="00000A00000000000000" pitchFamily="50" charset="-78"/>
              </a:rPr>
              <a:t> با انسان</a:t>
            </a:r>
            <a:endParaRPr lang="ar-SA" sz="1600" b="1" dirty="0">
              <a:solidFill>
                <a:schemeClr val="accent3"/>
              </a:solidFill>
              <a:latin typeface="Ahang Black" panose="00000A00000000000000" pitchFamily="50" charset="-78"/>
              <a:cs typeface="Ahang Black" panose="00000A00000000000000" pitchFamily="50" charset="-78"/>
            </a:endParaRPr>
          </a:p>
        </p:txBody>
      </p:sp>
    </p:spTree>
    <p:extLst>
      <p:ext uri="{BB962C8B-B14F-4D97-AF65-F5344CB8AC3E}">
        <p14:creationId xmlns:p14="http://schemas.microsoft.com/office/powerpoint/2010/main" val="1241863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ن قتل نفسا">
            <a:extLst>
              <a:ext uri="{FF2B5EF4-FFF2-40B4-BE49-F238E27FC236}">
                <a16:creationId xmlns:a16="http://schemas.microsoft.com/office/drawing/2014/main" id="{E8AABB46-6EAB-ED30-CF3A-EF8545CFF97E}"/>
              </a:ext>
            </a:extLst>
          </p:cNvPr>
          <p:cNvSpPr txBox="1">
            <a:spLocks/>
          </p:cNvSpPr>
          <p:nvPr/>
        </p:nvSpPr>
        <p:spPr>
          <a:xfrm>
            <a:off x="954087" y="1146176"/>
            <a:ext cx="7162800" cy="1143000"/>
          </a:xfrm>
          <a:prstGeom prst="rect">
            <a:avLst/>
          </a:prstGeom>
          <a:solidFill>
            <a:schemeClr val="accent1">
              <a:lumMod val="75000"/>
            </a:schemeClr>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lnSpc>
                <a:spcPct val="100000"/>
              </a:lnSpc>
              <a:buNone/>
            </a:pPr>
            <a:r>
              <a:rPr lang="ar-SA" b="1" dirty="0">
                <a:solidFill>
                  <a:schemeClr val="bg1"/>
                </a:solidFill>
                <a:latin typeface="Anjoman Regular" panose="00000500000000000000" pitchFamily="2" charset="-78"/>
                <a:cs typeface="Anjoman Regular" panose="00000500000000000000" pitchFamily="2" charset="-78"/>
              </a:rPr>
              <a:t>نسبت </a:t>
            </a:r>
            <a:r>
              <a:rPr lang="fa-IR" b="1" dirty="0">
                <a:solidFill>
                  <a:schemeClr val="bg1"/>
                </a:solidFill>
                <a:latin typeface="Anjoman Regular" panose="00000500000000000000" pitchFamily="2" charset="-78"/>
                <a:cs typeface="Anjoman Regular" panose="00000500000000000000" pitchFamily="2" charset="-78"/>
              </a:rPr>
              <a:t>جنین بعد از ولوج روح کامل</a:t>
            </a:r>
            <a:r>
              <a:rPr lang="ar-SA" b="1" dirty="0">
                <a:solidFill>
                  <a:schemeClr val="bg1"/>
                </a:solidFill>
                <a:latin typeface="Anjoman Regular" panose="00000500000000000000" pitchFamily="2" charset="-78"/>
                <a:cs typeface="Anjoman Regular" panose="00000500000000000000" pitchFamily="2" charset="-78"/>
              </a:rPr>
              <a:t> با انسان</a:t>
            </a:r>
            <a:r>
              <a:rPr lang="fa-IR" b="1" dirty="0">
                <a:solidFill>
                  <a:schemeClr val="bg1"/>
                </a:solidFill>
                <a:latin typeface="Anjoman Regular" panose="00000500000000000000" pitchFamily="2" charset="-78"/>
                <a:cs typeface="Anjoman Regular" panose="00000500000000000000" pitchFamily="2" charset="-78"/>
              </a:rPr>
              <a:t> کامل</a:t>
            </a:r>
            <a:endParaRPr lang="ar-SA" sz="1400" b="1" dirty="0">
              <a:solidFill>
                <a:schemeClr val="accent3"/>
              </a:solidFill>
              <a:latin typeface="Anjoman Regular" panose="00000500000000000000" pitchFamily="2" charset="-78"/>
              <a:cs typeface="Anjoman Regular" panose="00000500000000000000" pitchFamily="2" charset="-78"/>
            </a:endParaRPr>
          </a:p>
        </p:txBody>
      </p:sp>
      <p:sp>
        <p:nvSpPr>
          <p:cNvPr id="3" name="من قتل نفسا">
            <a:extLst>
              <a:ext uri="{FF2B5EF4-FFF2-40B4-BE49-F238E27FC236}">
                <a16:creationId xmlns:a16="http://schemas.microsoft.com/office/drawing/2014/main" id="{B1995633-BBFF-084D-B8E6-7E105DD6F365}"/>
              </a:ext>
            </a:extLst>
          </p:cNvPr>
          <p:cNvSpPr txBox="1">
            <a:spLocks/>
          </p:cNvSpPr>
          <p:nvPr/>
        </p:nvSpPr>
        <p:spPr>
          <a:xfrm>
            <a:off x="725487" y="2441575"/>
            <a:ext cx="7543800" cy="3124199"/>
          </a:xfrm>
          <a:prstGeom prst="rect">
            <a:avLst/>
          </a:prstGeom>
          <a:solidFill>
            <a:schemeClr val="accent1">
              <a:lumMod val="75000"/>
            </a:schemeClr>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lnSpc>
                <a:spcPct val="200000"/>
              </a:lnSpc>
              <a:buNone/>
            </a:pPr>
            <a:r>
              <a:rPr lang="fa-IR" sz="2000" b="1" dirty="0">
                <a:solidFill>
                  <a:schemeClr val="bg1">
                    <a:lumMod val="95000"/>
                  </a:schemeClr>
                </a:solidFill>
                <a:latin typeface="Anjoman Regular" panose="00000500000000000000" pitchFamily="2" charset="-78"/>
                <a:cs typeface="Anjoman Regular" panose="00000500000000000000" pitchFamily="2" charset="-78"/>
              </a:rPr>
              <a:t>1-</a:t>
            </a:r>
            <a:r>
              <a:rPr lang="fa-IR" sz="2000" b="1" dirty="0">
                <a:solidFill>
                  <a:schemeClr val="accent3"/>
                </a:solidFill>
                <a:latin typeface="Anjoman Regular" panose="00000500000000000000" pitchFamily="2" charset="-78"/>
                <a:cs typeface="Anjoman Regular" panose="00000500000000000000" pitchFamily="2" charset="-78"/>
              </a:rPr>
              <a:t> بنابر نظر مشهور از فقیهان قتل جنین پس از ولوج روح قصاص دارد.</a:t>
            </a:r>
          </a:p>
          <a:p>
            <a:pPr marL="0" indent="0" algn="just" rtl="1">
              <a:lnSpc>
                <a:spcPct val="200000"/>
              </a:lnSpc>
              <a:buNone/>
            </a:pPr>
            <a:r>
              <a:rPr lang="fa-IR" sz="2000" b="1" dirty="0">
                <a:solidFill>
                  <a:schemeClr val="accent3"/>
                </a:solidFill>
                <a:latin typeface="Anjoman Regular" panose="00000500000000000000" pitchFamily="2" charset="-78"/>
                <a:cs typeface="Anjoman Regular" panose="00000500000000000000" pitchFamily="2" charset="-78"/>
              </a:rPr>
              <a:t>2-قتل جنین پس از ولوج روح دیه اش برابر با دیه انسان کامل است.</a:t>
            </a:r>
          </a:p>
        </p:txBody>
      </p:sp>
    </p:spTree>
    <p:extLst>
      <p:ext uri="{BB962C8B-B14F-4D97-AF65-F5344CB8AC3E}">
        <p14:creationId xmlns:p14="http://schemas.microsoft.com/office/powerpoint/2010/main" val="1791754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618F3-3E80-CEF9-99D1-B9F864E26AE9}"/>
              </a:ext>
            </a:extLst>
          </p:cNvPr>
          <p:cNvSpPr>
            <a:spLocks noGrp="1"/>
          </p:cNvSpPr>
          <p:nvPr>
            <p:ph type="title"/>
          </p:nvPr>
        </p:nvSpPr>
        <p:spPr>
          <a:xfrm>
            <a:off x="954087" y="155575"/>
            <a:ext cx="6096000" cy="1017058"/>
          </a:xfrm>
        </p:spPr>
        <p:txBody>
          <a:bodyPr/>
          <a:lstStyle/>
          <a:p>
            <a:pPr algn="ctr"/>
            <a:r>
              <a:rPr lang="fa-IR" sz="3600" dirty="0">
                <a:solidFill>
                  <a:schemeClr val="tx1">
                    <a:lumMod val="75000"/>
                    <a:lumOff val="25000"/>
                  </a:schemeClr>
                </a:solidFill>
              </a:rPr>
              <a:t>از اکبر کبائر بودن قتل</a:t>
            </a:r>
            <a:endParaRPr lang="en-US" sz="3600" dirty="0">
              <a:solidFill>
                <a:schemeClr val="tx1">
                  <a:lumMod val="75000"/>
                  <a:lumOff val="25000"/>
                </a:schemeClr>
              </a:solidFill>
            </a:endParaRPr>
          </a:p>
        </p:txBody>
      </p:sp>
      <p:sp>
        <p:nvSpPr>
          <p:cNvPr id="3" name="Content Placeholder 2">
            <a:extLst>
              <a:ext uri="{FF2B5EF4-FFF2-40B4-BE49-F238E27FC236}">
                <a16:creationId xmlns:a16="http://schemas.microsoft.com/office/drawing/2014/main" id="{04135933-8CDE-E39C-859F-1E6C5AD775AA}"/>
              </a:ext>
            </a:extLst>
          </p:cNvPr>
          <p:cNvSpPr>
            <a:spLocks noGrp="1"/>
          </p:cNvSpPr>
          <p:nvPr>
            <p:ph idx="1"/>
          </p:nvPr>
        </p:nvSpPr>
        <p:spPr>
          <a:xfrm>
            <a:off x="115887" y="1831975"/>
            <a:ext cx="6553200" cy="4027269"/>
          </a:xfrm>
        </p:spPr>
        <p:txBody>
          <a:bodyPr>
            <a:normAutofit/>
          </a:bodyPr>
          <a:lstStyle/>
          <a:p>
            <a:pPr marL="0" indent="0" algn="ctr">
              <a:lnSpc>
                <a:spcPct val="200000"/>
              </a:lnSpc>
              <a:buNone/>
            </a:pPr>
            <a:r>
              <a:rPr lang="ar-SA" sz="1200" b="1" dirty="0">
                <a:latin typeface="Anjoman Regular" panose="00000500000000000000" pitchFamily="2" charset="-78"/>
                <a:cs typeface="Anjoman Regular" panose="00000500000000000000" pitchFamily="2" charset="-78"/>
              </a:rPr>
              <a:t>عَلِيُّ بْنُ إِبْرَاهِيمَ عَنْ أَبِيهِ عَنِ ابْنِ أَبِي عُمَيْرٍ عَنْ عَبْدِ الرَّحْمَنِ بْنِ الْحَجَّاجِ عَنْ عُبَيْدِ بْنِ زُرَارَةَ قَالَ: </a:t>
            </a:r>
            <a:endParaRPr lang="fa-IR" sz="1200" b="1" dirty="0">
              <a:latin typeface="Anjoman Regular" panose="00000500000000000000" pitchFamily="2" charset="-78"/>
              <a:cs typeface="Anjoman Regular" panose="00000500000000000000" pitchFamily="2" charset="-78"/>
            </a:endParaRPr>
          </a:p>
          <a:p>
            <a:pPr marL="0" indent="0" algn="ctr">
              <a:lnSpc>
                <a:spcPct val="200000"/>
              </a:lnSpc>
              <a:buNone/>
            </a:pPr>
            <a:endParaRPr lang="ar-SA" sz="800" b="1" dirty="0">
              <a:latin typeface="Anjoman Regular" panose="00000500000000000000" pitchFamily="2" charset="-78"/>
              <a:cs typeface="Anjoman Regular" panose="00000500000000000000" pitchFamily="2" charset="-78"/>
            </a:endParaRPr>
          </a:p>
          <a:p>
            <a:pPr marL="0" indent="0" algn="ctr">
              <a:lnSpc>
                <a:spcPct val="200000"/>
              </a:lnSpc>
              <a:buNone/>
            </a:pPr>
            <a:r>
              <a:rPr lang="ar-SA" sz="2000" b="1" dirty="0">
                <a:latin typeface="Anjoman Regular" panose="00000500000000000000" pitchFamily="2" charset="-78"/>
                <a:cs typeface="Anjoman Regular" panose="00000500000000000000" pitchFamily="2" charset="-78"/>
              </a:rPr>
              <a:t>سأَلْتُ أَبَا عَبْدِ اللَّهِ ع عَنِ الْكَبَائِرِ فَقَالَ هُنَّ فِي كِتَابِ عَلِيٍّ ع </a:t>
            </a:r>
            <a:r>
              <a:rPr lang="ar-SA" sz="2000" b="1" dirty="0">
                <a:solidFill>
                  <a:srgbClr val="FF0000"/>
                </a:solidFill>
                <a:latin typeface="Anjoman Regular" panose="00000500000000000000" pitchFamily="2" charset="-78"/>
                <a:cs typeface="Anjoman Regular" panose="00000500000000000000" pitchFamily="2" charset="-78"/>
              </a:rPr>
              <a:t>سَبْعٌ‏ الْكُفْرُ بِاللَّهِ‏ وَ قَتْلُ النَّفْسِ وَ عُقُوقُ الْوَالِدَيْنِ </a:t>
            </a:r>
            <a:r>
              <a:rPr lang="ar-SA" sz="2000" b="1" dirty="0">
                <a:latin typeface="Anjoman Regular" panose="00000500000000000000" pitchFamily="2" charset="-78"/>
                <a:cs typeface="Anjoman Regular" panose="00000500000000000000" pitchFamily="2" charset="-78"/>
              </a:rPr>
              <a:t>وَ أَكْلُ الرِّبَا بَعْدَ الْبَيِّنَةِ وَ أَكْلُ مَالِ الْيَتِيمِ ظُلْماً وَ الْفِرَارُ مِنَ الزَّحْفِ</a:t>
            </a:r>
            <a:r>
              <a:rPr lang="fa-IR" sz="2000" b="1" dirty="0">
                <a:latin typeface="Anjoman Regular" panose="00000500000000000000" pitchFamily="2" charset="-78"/>
                <a:cs typeface="Anjoman Regular" panose="00000500000000000000" pitchFamily="2" charset="-78"/>
              </a:rPr>
              <a:t> (لشگر و میدان نبرد)</a:t>
            </a:r>
            <a:r>
              <a:rPr lang="ar-SA" sz="2000" b="1" dirty="0">
                <a:latin typeface="Anjoman Regular" panose="00000500000000000000" pitchFamily="2" charset="-78"/>
                <a:cs typeface="Anjoman Regular" panose="00000500000000000000" pitchFamily="2" charset="-78"/>
              </a:rPr>
              <a:t> وَ التَّعَرُّبُ بَعْدَ الْهِجْرَةِ </a:t>
            </a:r>
            <a:r>
              <a:rPr lang="ar-SA" sz="1200" b="1" dirty="0">
                <a:latin typeface="Anjoman Regular" panose="00000500000000000000" pitchFamily="2" charset="-78"/>
                <a:cs typeface="Anjoman Regular" panose="00000500000000000000" pitchFamily="2" charset="-78"/>
              </a:rPr>
              <a:t>(الكافي (ط - الإسلامية) ؛ ج‏2 ؛ ص278)</a:t>
            </a:r>
          </a:p>
        </p:txBody>
      </p:sp>
    </p:spTree>
    <p:extLst>
      <p:ext uri="{BB962C8B-B14F-4D97-AF65-F5344CB8AC3E}">
        <p14:creationId xmlns:p14="http://schemas.microsoft.com/office/powerpoint/2010/main" val="2992423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0B147-E99E-5DCF-2D95-5543173F5A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B9CAAB-9132-A5B7-2097-1987DC95C51D}"/>
              </a:ext>
            </a:extLst>
          </p:cNvPr>
          <p:cNvSpPr>
            <a:spLocks noGrp="1"/>
          </p:cNvSpPr>
          <p:nvPr>
            <p:ph type="title"/>
          </p:nvPr>
        </p:nvSpPr>
        <p:spPr>
          <a:xfrm>
            <a:off x="954087" y="155575"/>
            <a:ext cx="6096000" cy="1017058"/>
          </a:xfrm>
        </p:spPr>
        <p:txBody>
          <a:bodyPr/>
          <a:lstStyle/>
          <a:p>
            <a:pPr algn="ctr"/>
            <a:r>
              <a:rPr lang="fa-IR" sz="3600" dirty="0">
                <a:solidFill>
                  <a:schemeClr val="tx1">
                    <a:lumMod val="75000"/>
                    <a:lumOff val="25000"/>
                  </a:schemeClr>
                </a:solidFill>
              </a:rPr>
              <a:t>از اکبر کبائر بودن قتل</a:t>
            </a:r>
            <a:endParaRPr lang="en-US" sz="3600" dirty="0">
              <a:solidFill>
                <a:schemeClr val="tx1">
                  <a:lumMod val="75000"/>
                  <a:lumOff val="25000"/>
                </a:schemeClr>
              </a:solidFill>
            </a:endParaRPr>
          </a:p>
        </p:txBody>
      </p:sp>
      <p:sp>
        <p:nvSpPr>
          <p:cNvPr id="3" name="Content Placeholder 2">
            <a:extLst>
              <a:ext uri="{FF2B5EF4-FFF2-40B4-BE49-F238E27FC236}">
                <a16:creationId xmlns:a16="http://schemas.microsoft.com/office/drawing/2014/main" id="{683EAD7A-5F47-562D-BDA5-763D43CB6188}"/>
              </a:ext>
            </a:extLst>
          </p:cNvPr>
          <p:cNvSpPr>
            <a:spLocks noGrp="1"/>
          </p:cNvSpPr>
          <p:nvPr>
            <p:ph idx="1"/>
          </p:nvPr>
        </p:nvSpPr>
        <p:spPr>
          <a:xfrm>
            <a:off x="0" y="1755775"/>
            <a:ext cx="6858000" cy="4027269"/>
          </a:xfrm>
        </p:spPr>
        <p:txBody>
          <a:bodyPr>
            <a:normAutofit fontScale="85000" lnSpcReduction="10000"/>
          </a:bodyPr>
          <a:lstStyle/>
          <a:p>
            <a:pPr marL="0" indent="0" algn="ctr">
              <a:lnSpc>
                <a:spcPct val="200000"/>
              </a:lnSpc>
              <a:buNone/>
            </a:pPr>
            <a:r>
              <a:rPr lang="ar-SA" sz="1400" b="1" dirty="0">
                <a:latin typeface="Anjoman Regular" panose="00000500000000000000" pitchFamily="2" charset="-78"/>
                <a:cs typeface="Anjoman Regular" panose="00000500000000000000" pitchFamily="2" charset="-78"/>
              </a:rPr>
              <a:t>عَلِيُّ بْنُ إِبْرَاهِيمَ عَنْ مُحَمَّدِ بْنِ عِيسَى عَنْ يُونُسَ عَنْ عَبْدِ اللَّهِ بْنِ مُسْكَانَ</a:t>
            </a:r>
            <a:endParaRPr lang="fa-IR" sz="1400" b="1" dirty="0">
              <a:latin typeface="Anjoman Regular" panose="00000500000000000000" pitchFamily="2" charset="-78"/>
              <a:cs typeface="Anjoman Regular" panose="00000500000000000000" pitchFamily="2" charset="-78"/>
            </a:endParaRPr>
          </a:p>
          <a:p>
            <a:pPr marL="0" indent="0" algn="ctr">
              <a:lnSpc>
                <a:spcPct val="200000"/>
              </a:lnSpc>
              <a:buNone/>
            </a:pPr>
            <a:r>
              <a:rPr lang="ar-SA" sz="1400" b="1" dirty="0">
                <a:latin typeface="Anjoman Regular" panose="00000500000000000000" pitchFamily="2" charset="-78"/>
                <a:cs typeface="Anjoman Regular" panose="00000500000000000000" pitchFamily="2" charset="-78"/>
              </a:rPr>
              <a:t> عَنْ مُحَمَّدِ بْنِ مُسْلِمٍ</a:t>
            </a:r>
            <a:r>
              <a:rPr lang="fa-IR" sz="1400" b="1" dirty="0">
                <a:latin typeface="Anjoman Regular" panose="00000500000000000000" pitchFamily="2" charset="-78"/>
                <a:cs typeface="Anjoman Regular" panose="00000500000000000000" pitchFamily="2" charset="-78"/>
              </a:rPr>
              <a:t> </a:t>
            </a:r>
            <a:r>
              <a:rPr lang="ar-SA" sz="1400" b="1" dirty="0">
                <a:latin typeface="Anjoman Regular" panose="00000500000000000000" pitchFamily="2" charset="-78"/>
                <a:cs typeface="Anjoman Regular" panose="00000500000000000000" pitchFamily="2" charset="-78"/>
              </a:rPr>
              <a:t>عن أَبِي عَبْدِ اللَّهِ ع </a:t>
            </a:r>
            <a:endParaRPr lang="fa-IR" sz="1400" b="1" dirty="0">
              <a:latin typeface="Anjoman Regular" panose="00000500000000000000" pitchFamily="2" charset="-78"/>
              <a:cs typeface="Anjoman Regular" panose="00000500000000000000" pitchFamily="2" charset="-78"/>
            </a:endParaRPr>
          </a:p>
          <a:p>
            <a:pPr marL="0" indent="0" algn="ctr">
              <a:lnSpc>
                <a:spcPct val="200000"/>
              </a:lnSpc>
              <a:buNone/>
            </a:pPr>
            <a:endParaRPr lang="fa-IR" sz="1400" b="1" dirty="0">
              <a:latin typeface="Anjoman Regular" panose="00000500000000000000" pitchFamily="2" charset="-78"/>
              <a:cs typeface="Anjoman Regular" panose="00000500000000000000" pitchFamily="2" charset="-78"/>
            </a:endParaRPr>
          </a:p>
          <a:p>
            <a:pPr marL="0" indent="0" algn="ctr">
              <a:lnSpc>
                <a:spcPct val="200000"/>
              </a:lnSpc>
              <a:buNone/>
            </a:pPr>
            <a:r>
              <a:rPr lang="ar-SA" sz="2600" b="1" dirty="0">
                <a:latin typeface="Anjoman Regular" panose="00000500000000000000" pitchFamily="2" charset="-78"/>
                <a:cs typeface="Anjoman Regular" panose="00000500000000000000" pitchFamily="2" charset="-78"/>
              </a:rPr>
              <a:t>قَالَ سَمِعْتُهُ يَقُولُ‏ </a:t>
            </a:r>
            <a:r>
              <a:rPr lang="ar-SA" sz="2600" b="1" dirty="0">
                <a:solidFill>
                  <a:srgbClr val="FF0000"/>
                </a:solidFill>
                <a:latin typeface="Anjoman Regular" panose="00000500000000000000" pitchFamily="2" charset="-78"/>
                <a:cs typeface="Anjoman Regular" panose="00000500000000000000" pitchFamily="2" charset="-78"/>
              </a:rPr>
              <a:t>الْكَبَائِرُ سَبْعٌ‏ قَتْلُ الْمُؤْمِنِ مُتَعَمِّداً</a:t>
            </a:r>
            <a:r>
              <a:rPr lang="ar-SA" sz="2600" b="1" dirty="0">
                <a:latin typeface="Anjoman Regular" panose="00000500000000000000" pitchFamily="2" charset="-78"/>
                <a:cs typeface="Anjoman Regular" panose="00000500000000000000" pitchFamily="2" charset="-78"/>
              </a:rPr>
              <a:t> وَ قَذْفُ الْمُحْصَنَةِ وَ الْفِرَارُ مِنَ الزَّحْفِ وَ التَّعَرُّبُ بَعْدَ الْهِجْرَةِ وَ أَكْلُ مَالِ الْيَتِيمِ ظُلْماً وَ أَكْلُ الرِّبَا بَعْدَ الْبَيِّنَةِ وَ كُلُّ مَا أَوْجَبَ اللَّهُ عَلَيْهِ النَّارَ. </a:t>
            </a:r>
            <a:endParaRPr lang="fa-IR" sz="2600" b="1" dirty="0">
              <a:latin typeface="Anjoman Regular" panose="00000500000000000000" pitchFamily="2" charset="-78"/>
              <a:cs typeface="Anjoman Regular" panose="00000500000000000000" pitchFamily="2" charset="-78"/>
            </a:endParaRPr>
          </a:p>
          <a:p>
            <a:pPr marL="0" indent="0" algn="ctr">
              <a:lnSpc>
                <a:spcPct val="200000"/>
              </a:lnSpc>
              <a:buNone/>
            </a:pPr>
            <a:endParaRPr lang="fa-IR" sz="1200" b="1" dirty="0">
              <a:latin typeface="Anjoman Regular" panose="00000500000000000000" pitchFamily="2" charset="-78"/>
              <a:cs typeface="Anjoman Regular" panose="00000500000000000000" pitchFamily="2" charset="-78"/>
            </a:endParaRPr>
          </a:p>
          <a:p>
            <a:pPr marL="0" indent="0" algn="ctr">
              <a:lnSpc>
                <a:spcPct val="200000"/>
              </a:lnSpc>
              <a:buNone/>
            </a:pPr>
            <a:r>
              <a:rPr lang="ar-SA" sz="1600" b="1" dirty="0">
                <a:latin typeface="Anjoman Regular" panose="00000500000000000000" pitchFamily="2" charset="-78"/>
                <a:cs typeface="Anjoman Regular" panose="00000500000000000000" pitchFamily="2" charset="-78"/>
              </a:rPr>
              <a:t>(الكافي (ط - الإسلامية) ؛ ج‏2 ؛ ص277)</a:t>
            </a:r>
          </a:p>
        </p:txBody>
      </p:sp>
    </p:spTree>
    <p:extLst>
      <p:ext uri="{BB962C8B-B14F-4D97-AF65-F5344CB8AC3E}">
        <p14:creationId xmlns:p14="http://schemas.microsoft.com/office/powerpoint/2010/main" val="20836938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867</TotalTime>
  <Words>2358</Words>
  <Application>Microsoft Office PowerPoint</Application>
  <PresentationFormat>Custom</PresentationFormat>
  <Paragraphs>174</Paragraphs>
  <Slides>44</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44</vt:i4>
      </vt:variant>
    </vt:vector>
  </HeadingPairs>
  <TitlesOfParts>
    <vt:vector size="57" baseType="lpstr">
      <vt:lpstr>Ahang Black</vt:lpstr>
      <vt:lpstr>Anjoman Regular</vt:lpstr>
      <vt:lpstr>Arial</vt:lpstr>
      <vt:lpstr>B Mitra</vt:lpstr>
      <vt:lpstr>B Titr</vt:lpstr>
      <vt:lpstr>B Yekan</vt:lpstr>
      <vt:lpstr>B Zar</vt:lpstr>
      <vt:lpstr>Calibri</vt:lpstr>
      <vt:lpstr>IranNastaliq</vt:lpstr>
      <vt:lpstr>IRMitra</vt:lpstr>
      <vt:lpstr>IRTitr</vt:lpstr>
      <vt:lpstr>Times New Roman</vt:lpstr>
      <vt:lpstr>Office Theme</vt:lpstr>
      <vt:lpstr>بسم الله الرحمن الرحیم</vt:lpstr>
      <vt:lpstr>PowerPoint Presentation</vt:lpstr>
      <vt:lpstr>PowerPoint Presentation</vt:lpstr>
      <vt:lpstr>PowerPoint Presentation</vt:lpstr>
      <vt:lpstr>PowerPoint Presentation</vt:lpstr>
      <vt:lpstr>PowerPoint Presentation</vt:lpstr>
      <vt:lpstr>PowerPoint Presentation</vt:lpstr>
      <vt:lpstr>از اکبر کبائر بودن قتل</vt:lpstr>
      <vt:lpstr>از اکبر کبائر بودن قتل</vt:lpstr>
      <vt:lpstr>از اکبر کبائر بودن قتل</vt:lpstr>
      <vt:lpstr>PowerPoint Presentation</vt:lpstr>
      <vt:lpstr>PowerPoint Presentation</vt:lpstr>
      <vt:lpstr>وجوب کفاره</vt:lpstr>
      <vt:lpstr>زمان دمیده شدن روح کامل در جنین</vt:lpstr>
      <vt:lpstr>استفتا از حضرت آیت الله العظمی مکارم شیرازی</vt:lpstr>
      <vt:lpstr>آیت الله العظمی سیستانی:</vt:lpstr>
      <vt:lpstr>امکان ولوج قبل از 4 ماهگی – بخش دوم</vt:lpstr>
      <vt:lpstr>PowerPoint Presentation</vt:lpstr>
      <vt:lpstr>PowerPoint Presentation</vt:lpstr>
      <vt:lpstr>روح و دیه برای جنین</vt:lpstr>
      <vt:lpstr>اختصاص دیه به جنایت بر انسان و سنگینی مبلغ دیه جنین و تناسب آن با دیه کامل</vt:lpstr>
      <vt:lpstr>PowerPoint Presentation</vt:lpstr>
      <vt:lpstr>PowerPoint Presentation</vt:lpstr>
      <vt:lpstr>آغاز انسانیت جنیـــن</vt:lpstr>
      <vt:lpstr>آغاز انسانیت جنیـــن</vt:lpstr>
      <vt:lpstr>نگرش قرآن کریم به گرفتن جان جنین مطلقا</vt:lpstr>
      <vt:lpstr>ماده ولد</vt:lpstr>
      <vt:lpstr>برخی استعمال های واژه ولد</vt:lpstr>
      <vt:lpstr>نگرش قرآن کریم به گرفتن جان جنین مطلقا</vt:lpstr>
      <vt:lpstr>معاد جنیــــن و نام گذاری آن</vt:lpstr>
      <vt:lpstr>منزلت جنین در توصیف معاد جنینِ سقط شده خودبخودی</vt:lpstr>
      <vt:lpstr>گناه و دیه و کفاره قتل جنین بر عهده کیست؟</vt:lpstr>
      <vt:lpstr>PowerPoint Presentation</vt:lpstr>
      <vt:lpstr>روایت نابینایی ابوبصیر</vt:lpstr>
      <vt:lpstr>کاربرد واژه دیه در لغت عرب</vt:lpstr>
      <vt:lpstr>چالش های دینی غربالگری فعلی</vt:lpstr>
      <vt:lpstr>دیدگاه های مراجع عظام درباره امکان اسقاط در صورت حرج قطعی مادر(حرج=مشقتی که تحمل آن ناممکن باشد).</vt:lpstr>
      <vt:lpstr>قرص های اورژانسی</vt:lpstr>
      <vt:lpstr>PowerPoint Presentation</vt:lpstr>
      <vt:lpstr>PowerPoint Presentation</vt:lpstr>
      <vt:lpstr>PowerPoint Presentation</vt:lpstr>
      <vt:lpstr>توبه از قتل جنین</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Shauzeb Ali</dc:creator>
  <cp:lastModifiedBy>moslem monfared</cp:lastModifiedBy>
  <cp:revision>46</cp:revision>
  <dcterms:created xsi:type="dcterms:W3CDTF">2025-10-10T17:02:20Z</dcterms:created>
  <dcterms:modified xsi:type="dcterms:W3CDTF">2026-07-18T12:19:17Z</dcterms:modified>
</cp:coreProperties>
</file>